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05" d="100"/>
          <a:sy n="105" d="100"/>
        </p:scale>
        <p:origin x="11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171611" y="28830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C00000"/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1793730" y="2572229"/>
            <a:ext cx="6998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sv-SE" dirty="0"/>
              <a:t>Ge exempel på ett tal som är större   än 0,1 men mindre än 0,11. 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1803942" y="1083708"/>
            <a:ext cx="577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Sjutton är ett större tal än sju. Hur kan du då förklara att ”noll komma sju” är ett större tal än ”noll komma sjutton”?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242671" y="1107960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242671" y="2608842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242671" y="4093278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F8BC718B-35D6-8241-BAC3-7A349A0210CF}"/>
              </a:ext>
            </a:extLst>
          </p:cNvPr>
          <p:cNvSpPr txBox="1"/>
          <p:nvPr/>
        </p:nvSpPr>
        <p:spPr>
          <a:xfrm>
            <a:off x="1817063" y="4093278"/>
            <a:ext cx="719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vet man om värdet av ett tal i bråkform är större eller mindre än 1? 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C49B142-BF04-7B2C-CB85-56B8D2DBCADE}"/>
              </a:ext>
            </a:extLst>
          </p:cNvPr>
          <p:cNvSpPr txBox="1"/>
          <p:nvPr/>
        </p:nvSpPr>
        <p:spPr>
          <a:xfrm>
            <a:off x="1803942" y="3067042"/>
            <a:ext cx="401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  Hur många sådana tal finns det? 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D004A0B-3E9F-26F5-BBF8-D80AFF3F752A}"/>
              </a:ext>
            </a:extLst>
          </p:cNvPr>
          <p:cNvSpPr txBox="1"/>
          <p:nvPr/>
        </p:nvSpPr>
        <p:spPr>
          <a:xfrm>
            <a:off x="1793729" y="5549985"/>
            <a:ext cx="6410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Hälften av en halv är lika med en fjärdedel. Hur kan du visa det?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633C752-411F-2E63-39A0-41AEC7ECE5A3}"/>
              </a:ext>
            </a:extLst>
          </p:cNvPr>
          <p:cNvSpPr txBox="1"/>
          <p:nvPr/>
        </p:nvSpPr>
        <p:spPr>
          <a:xfrm>
            <a:off x="1242671" y="5586598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  <p:bldP spid="30" grpId="0"/>
      <p:bldP spid="2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2111211" y="502546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Noomi ska räkna 221 – 98 skriver hon så här: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560152" y="471768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2111211" y="2663905"/>
            <a:ext cx="641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Vem har rätt? Förklara hur du tänker.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560152" y="2700518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7840748-73D8-3440-B958-3FCDFAA1869B}"/>
              </a:ext>
            </a:extLst>
          </p:cNvPr>
          <p:cNvSpPr txBox="1"/>
          <p:nvPr/>
        </p:nvSpPr>
        <p:spPr>
          <a:xfrm>
            <a:off x="2111211" y="4411520"/>
            <a:ext cx="522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vilken eller vilka figurer är 0,25 röd? 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4F3D8639-91DE-F14D-AF5E-D3F10A75B5E1}"/>
              </a:ext>
            </a:extLst>
          </p:cNvPr>
          <p:cNvSpPr txBox="1"/>
          <p:nvPr/>
        </p:nvSpPr>
        <p:spPr>
          <a:xfrm>
            <a:off x="1560152" y="4415010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BF205F65-F44A-10F7-3662-D5E37B141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210" y="904513"/>
            <a:ext cx="4699907" cy="611513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FD6C215-A72E-A80B-CFE0-869C39BA6D0C}"/>
              </a:ext>
            </a:extLst>
          </p:cNvPr>
          <p:cNvSpPr txBox="1"/>
          <p:nvPr/>
        </p:nvSpPr>
        <p:spPr>
          <a:xfrm>
            <a:off x="2111211" y="1738582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hur du tror Noomi tänker. 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55E10DB-9D0D-2AE9-2879-474F71AEF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728" y="3116389"/>
            <a:ext cx="2464549" cy="799313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FC9CE3D0-6156-2A43-5D1F-28F9A0F11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728" y="4854801"/>
            <a:ext cx="5388864" cy="133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5" grpId="0"/>
      <p:bldP spid="2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1982607" y="920854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Hur tror du Ida tänker när hon räknar så här?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1431548" y="957467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C547E5E-98BC-E149-8059-970671E00395}"/>
              </a:ext>
            </a:extLst>
          </p:cNvPr>
          <p:cNvSpPr txBox="1"/>
          <p:nvPr/>
        </p:nvSpPr>
        <p:spPr>
          <a:xfrm>
            <a:off x="1982607" y="3317988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mycket mer är siffran 7 värd än siffran 5 i talet 2,375?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2BD41B4-4B25-6F43-AF31-7FC4A244A100}"/>
              </a:ext>
            </a:extLst>
          </p:cNvPr>
          <p:cNvSpPr txBox="1"/>
          <p:nvPr/>
        </p:nvSpPr>
        <p:spPr>
          <a:xfrm>
            <a:off x="1431548" y="3287210"/>
            <a:ext cx="429875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54880C4-5695-194D-A005-442E7595EFB2}"/>
              </a:ext>
            </a:extLst>
          </p:cNvPr>
          <p:cNvSpPr txBox="1"/>
          <p:nvPr/>
        </p:nvSpPr>
        <p:spPr>
          <a:xfrm>
            <a:off x="2036701" y="5068791"/>
            <a:ext cx="6526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tal ligger mitt emellan talen –20 och 10? </a:t>
            </a:r>
          </a:p>
          <a:p>
            <a:r>
              <a:rPr lang="sv-SE" dirty="0"/>
              <a:t>Förklara hur du tänker.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0B17877-7BA6-ED46-8C62-C22855FFEE5A}"/>
              </a:ext>
            </a:extLst>
          </p:cNvPr>
          <p:cNvSpPr txBox="1"/>
          <p:nvPr/>
        </p:nvSpPr>
        <p:spPr>
          <a:xfrm>
            <a:off x="1431548" y="5072574"/>
            <a:ext cx="538061" cy="40011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B7EF8CF-58CE-3D62-8690-B2B6AA7C9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119" y="1384108"/>
            <a:ext cx="4572000" cy="5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animBg="1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188</Words>
  <Application>Microsoft Macintosh PowerPoint</Application>
  <PresentationFormat>Bildspel på skärmen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3</cp:revision>
  <dcterms:created xsi:type="dcterms:W3CDTF">2022-04-10T09:43:42Z</dcterms:created>
  <dcterms:modified xsi:type="dcterms:W3CDTF">2022-08-03T11:22:53Z</dcterms:modified>
</cp:coreProperties>
</file>