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57" r:id="rId2"/>
    <p:sldId id="358" r:id="rId3"/>
    <p:sldId id="359" r:id="rId4"/>
    <p:sldId id="313" r:id="rId5"/>
    <p:sldId id="314" r:id="rId6"/>
    <p:sldId id="362" r:id="rId7"/>
    <p:sldId id="363" r:id="rId8"/>
    <p:sldId id="364" r:id="rId9"/>
    <p:sldId id="365" r:id="rId10"/>
    <p:sldId id="360" r:id="rId11"/>
    <p:sldId id="361" r:id="rId12"/>
    <p:sldId id="367" r:id="rId13"/>
    <p:sldId id="277" r:id="rId14"/>
    <p:sldId id="368" r:id="rId15"/>
    <p:sldId id="366" r:id="rId16"/>
    <p:sldId id="262" r:id="rId17"/>
    <p:sldId id="279" r:id="rId18"/>
    <p:sldId id="280" r:id="rId1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gnos 2.3_Uppgift 78 - 79" id="{ED08B989-CA41-CC4C-871B-E078F8C7FA16}">
          <p14:sldIdLst>
            <p14:sldId id="357"/>
            <p14:sldId id="358"/>
            <p14:sldId id="359"/>
            <p14:sldId id="313"/>
            <p14:sldId id="314"/>
          </p14:sldIdLst>
        </p14:section>
        <p14:section name="Fördignos 2.3_Uppgift 80" id="{A161419D-0158-354C-A333-A39E8552FE0C}">
          <p14:sldIdLst>
            <p14:sldId id="362"/>
            <p14:sldId id="363"/>
            <p14:sldId id="364"/>
            <p14:sldId id="365"/>
          </p14:sldIdLst>
        </p14:section>
        <p14:section name="Fördignos 2.3_Uppgift 81" id="{E5F61CF5-73E4-1C4C-87D6-4693DF8A4853}">
          <p14:sldIdLst>
            <p14:sldId id="360"/>
            <p14:sldId id="361"/>
          </p14:sldIdLst>
        </p14:section>
        <p14:section name="Fördignos 2.3_Uppgift 82" id="{6571E109-09A6-6D48-B58E-D163491E9B24}">
          <p14:sldIdLst>
            <p14:sldId id="367"/>
            <p14:sldId id="277"/>
            <p14:sldId id="368"/>
            <p14:sldId id="366"/>
          </p14:sldIdLst>
        </p14:section>
        <p14:section name="Fördignos 2.3_Uppgift 83" id="{A6AB3FAD-5C69-4440-BCB5-3A84F83E37AC}">
          <p14:sldIdLst>
            <p14:sldId id="262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A9F"/>
    <a:srgbClr val="E9B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8369" autoAdjust="0"/>
  </p:normalViewPr>
  <p:slideViewPr>
    <p:cSldViewPr snapToGrid="0" snapToObjects="1">
      <p:cViewPr varScale="1">
        <p:scale>
          <a:sx n="128" d="100"/>
          <a:sy n="128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2022-09-25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EE50E4E-7295-214E-992D-28810FC8A3EF}"/>
              </a:ext>
            </a:extLst>
          </p:cNvPr>
          <p:cNvSpPr/>
          <p:nvPr/>
        </p:nvSpPr>
        <p:spPr>
          <a:xfrm>
            <a:off x="3682143" y="945580"/>
            <a:ext cx="2105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Från hela till delar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A78841-3036-2C47-BDA3-4DCFDD213449}"/>
              </a:ext>
            </a:extLst>
          </p:cNvPr>
          <p:cNvSpPr/>
          <p:nvPr/>
        </p:nvSpPr>
        <p:spPr>
          <a:xfrm>
            <a:off x="2516686" y="1333753"/>
            <a:ext cx="4110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Två </a:t>
            </a:r>
            <a:r>
              <a:rPr lang="sv-SE" sz="2000" dirty="0"/>
              <a:t>pizzor kan delas i </a:t>
            </a:r>
            <a:r>
              <a:rPr lang="sv-SE" sz="2000" dirty="0">
                <a:solidFill>
                  <a:srgbClr val="C00000"/>
                </a:solidFill>
              </a:rPr>
              <a:t>åtta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FB03CE-E5E7-FF4E-82C9-F541CA7B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86" y="1701504"/>
            <a:ext cx="4014952" cy="20800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CEDF4D-C9A0-EB4D-9709-5E32C2B9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52" y="1931602"/>
            <a:ext cx="2010473" cy="183649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F2E1A73-EC5D-694D-83CC-F4DD89F6C1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45049"/>
            <a:ext cx="1995752" cy="1823043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3FDE412C-D1A4-A54D-8AD4-499AF880B01D}"/>
              </a:ext>
            </a:extLst>
          </p:cNvPr>
          <p:cNvGrpSpPr/>
          <p:nvPr/>
        </p:nvGrpSpPr>
        <p:grpSpPr>
          <a:xfrm>
            <a:off x="4462224" y="3768092"/>
            <a:ext cx="319027" cy="872059"/>
            <a:chOff x="3788044" y="1040592"/>
            <a:chExt cx="319027" cy="872059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BD894C59-BED0-7F48-8E50-010FDFB713F2}"/>
                </a:ext>
              </a:extLst>
            </p:cNvPr>
            <p:cNvSpPr/>
            <p:nvPr/>
          </p:nvSpPr>
          <p:spPr>
            <a:xfrm>
              <a:off x="3788044" y="1040592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428BDFA0-1074-CB49-8487-C339E68EEFED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68ECA9B8-EAB4-7349-9F03-47768CC9EB2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269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0569F394-868B-C943-AA87-C0640D161E86}"/>
              </a:ext>
            </a:extLst>
          </p:cNvPr>
          <p:cNvSpPr/>
          <p:nvPr/>
        </p:nvSpPr>
        <p:spPr>
          <a:xfrm>
            <a:off x="4138554" y="3888529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ED91C80-D69D-E04B-B425-293915DFC9E2}"/>
              </a:ext>
            </a:extLst>
          </p:cNvPr>
          <p:cNvSpPr/>
          <p:nvPr/>
        </p:nvSpPr>
        <p:spPr>
          <a:xfrm>
            <a:off x="3865718" y="3888529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306E51-25D8-7C42-9559-3F185A462F15}"/>
              </a:ext>
            </a:extLst>
          </p:cNvPr>
          <p:cNvSpPr/>
          <p:nvPr/>
        </p:nvSpPr>
        <p:spPr>
          <a:xfrm>
            <a:off x="612297" y="4249688"/>
            <a:ext cx="2374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Tre </a:t>
            </a:r>
            <a:r>
              <a:rPr lang="sv-SE" sz="2000" dirty="0"/>
              <a:t>pizzor kan delas i </a:t>
            </a:r>
            <a:r>
              <a:rPr lang="sv-SE" sz="2000" dirty="0">
                <a:solidFill>
                  <a:srgbClr val="C00000"/>
                </a:solidFill>
              </a:rPr>
              <a:t>12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, </a:t>
            </a:r>
          </a:p>
          <a:p>
            <a:r>
              <a:rPr lang="sv-SE" sz="2000" b="1" dirty="0"/>
              <a:t>fyra </a:t>
            </a:r>
            <a:r>
              <a:rPr lang="sv-SE" sz="2000" dirty="0"/>
              <a:t>i </a:t>
            </a:r>
            <a:r>
              <a:rPr lang="sv-SE" sz="2000" dirty="0">
                <a:solidFill>
                  <a:srgbClr val="C00000"/>
                </a:solidFill>
              </a:rPr>
              <a:t>16</a:t>
            </a:r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 och så vidare.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614B145F-1EC0-DC47-A627-E3B0AA46E9B1}"/>
              </a:ext>
            </a:extLst>
          </p:cNvPr>
          <p:cNvGrpSpPr/>
          <p:nvPr/>
        </p:nvGrpSpPr>
        <p:grpSpPr>
          <a:xfrm>
            <a:off x="4394187" y="4740672"/>
            <a:ext cx="593921" cy="877357"/>
            <a:chOff x="3713085" y="1035294"/>
            <a:chExt cx="593921" cy="877357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0441F502-4D1E-9841-9793-29686B228AEF}"/>
                </a:ext>
              </a:extLst>
            </p:cNvPr>
            <p:cNvSpPr/>
            <p:nvPr/>
          </p:nvSpPr>
          <p:spPr>
            <a:xfrm>
              <a:off x="3713085" y="1035294"/>
              <a:ext cx="593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3649E07-7A81-DC49-8C6E-56E5F42C8BA4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7883DA40-13E8-2C40-9FE1-2A48377083C7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3250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83EA492E-047A-BD4A-AB0C-E08C9D323776}"/>
              </a:ext>
            </a:extLst>
          </p:cNvPr>
          <p:cNvSpPr/>
          <p:nvPr/>
        </p:nvSpPr>
        <p:spPr>
          <a:xfrm>
            <a:off x="4138554" y="485963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26F6C4B-BF18-A24F-BC6E-FAC1C4B920ED}"/>
              </a:ext>
            </a:extLst>
          </p:cNvPr>
          <p:cNvSpPr/>
          <p:nvPr/>
        </p:nvSpPr>
        <p:spPr>
          <a:xfrm>
            <a:off x="3861674" y="486276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DA414F5-4B89-C746-AB9C-6A82DD74AB1E}"/>
              </a:ext>
            </a:extLst>
          </p:cNvPr>
          <p:cNvSpPr/>
          <p:nvPr/>
        </p:nvSpPr>
        <p:spPr>
          <a:xfrm>
            <a:off x="4187936" y="5938720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368032F-D2E3-2E43-95D4-BAC188291F0F}"/>
              </a:ext>
            </a:extLst>
          </p:cNvPr>
          <p:cNvSpPr/>
          <p:nvPr/>
        </p:nvSpPr>
        <p:spPr>
          <a:xfrm>
            <a:off x="3869465" y="5938720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4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A3C68F85-25CB-4D42-B70E-413A86258764}"/>
              </a:ext>
            </a:extLst>
          </p:cNvPr>
          <p:cNvGrpSpPr/>
          <p:nvPr/>
        </p:nvGrpSpPr>
        <p:grpSpPr>
          <a:xfrm>
            <a:off x="4460772" y="5794961"/>
            <a:ext cx="593921" cy="877357"/>
            <a:chOff x="3713085" y="1035294"/>
            <a:chExt cx="593921" cy="877357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31CC84C3-EE50-AD47-A73B-CA38011B5E54}"/>
                </a:ext>
              </a:extLst>
            </p:cNvPr>
            <p:cNvSpPr/>
            <p:nvPr/>
          </p:nvSpPr>
          <p:spPr>
            <a:xfrm>
              <a:off x="3713085" y="1035294"/>
              <a:ext cx="5939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16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A665A382-149D-CD4C-9764-E0DF4EE40555}"/>
                </a:ext>
              </a:extLst>
            </p:cNvPr>
            <p:cNvSpPr/>
            <p:nvPr/>
          </p:nvSpPr>
          <p:spPr>
            <a:xfrm>
              <a:off x="3794966" y="1389431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1B247D68-C8E3-E444-B580-8BB419199FC1}"/>
                </a:ext>
              </a:extLst>
            </p:cNvPr>
            <p:cNvCxnSpPr>
              <a:cxnSpLocks/>
            </p:cNvCxnSpPr>
            <p:nvPr/>
          </p:nvCxnSpPr>
          <p:spPr>
            <a:xfrm>
              <a:off x="3837426" y="1471284"/>
              <a:ext cx="3250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A2204A2C-956A-1542-BB5E-8FE7E1C32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737" y="436451"/>
            <a:ext cx="3938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/>
              <a:t>Bråkform och blandad form</a:t>
            </a:r>
          </a:p>
        </p:txBody>
      </p:sp>
    </p:spTree>
    <p:extLst>
      <p:ext uri="{BB962C8B-B14F-4D97-AF65-F5344CB8AC3E}">
        <p14:creationId xmlns:p14="http://schemas.microsoft.com/office/powerpoint/2010/main" val="2507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22" grpId="0"/>
      <p:bldP spid="2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D2A2B0E-F8B9-F846-9FE8-8A17FE1655EC}"/>
              </a:ext>
            </a:extLst>
          </p:cNvPr>
          <p:cNvSpPr/>
          <p:nvPr/>
        </p:nvSpPr>
        <p:spPr>
          <a:xfrm>
            <a:off x="3240411" y="448600"/>
            <a:ext cx="3632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latin typeface="+mn-lt"/>
              </a:rPr>
              <a:t>Addition och subtraktion</a:t>
            </a:r>
            <a:endParaRPr lang="sv-SE" sz="2000" dirty="0"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CB1D6C5-B85C-F449-8EB3-79CD947E90DA}"/>
              </a:ext>
            </a:extLst>
          </p:cNvPr>
          <p:cNvSpPr/>
          <p:nvPr/>
        </p:nvSpPr>
        <p:spPr>
          <a:xfrm>
            <a:off x="1883980" y="999265"/>
            <a:ext cx="6026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Bilderna visar additioner och subtraktioner med bråk.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5E72DD8-83AC-1640-8917-55D41440401C}"/>
              </a:ext>
            </a:extLst>
          </p:cNvPr>
          <p:cNvGrpSpPr/>
          <p:nvPr/>
        </p:nvGrpSpPr>
        <p:grpSpPr>
          <a:xfrm>
            <a:off x="1609282" y="2188667"/>
            <a:ext cx="2202311" cy="839010"/>
            <a:chOff x="2207176" y="2060496"/>
            <a:chExt cx="2202311" cy="839010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163B5BA9-9F25-C547-851A-07AD3669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7176" y="2060496"/>
              <a:ext cx="830852" cy="826287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3C7F6F2-929C-3044-A684-6705C9A93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9491" y="2341312"/>
              <a:ext cx="187702" cy="19784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F2467450-D9C1-A744-AA58-A63C96FD1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5824" y="2060496"/>
              <a:ext cx="1063663" cy="839010"/>
            </a:xfrm>
            <a:prstGeom prst="rect">
              <a:avLst/>
            </a:prstGeom>
          </p:spPr>
        </p:pic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2A24B2EC-EC5E-7142-B671-4E16F0891E89}"/>
              </a:ext>
            </a:extLst>
          </p:cNvPr>
          <p:cNvGrpSpPr/>
          <p:nvPr/>
        </p:nvGrpSpPr>
        <p:grpSpPr>
          <a:xfrm>
            <a:off x="1819613" y="3011713"/>
            <a:ext cx="1693637" cy="874624"/>
            <a:chOff x="2834503" y="1104282"/>
            <a:chExt cx="1693637" cy="874624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44602BD2-787F-A54B-8555-3BAA84BCA686}"/>
                </a:ext>
              </a:extLst>
            </p:cNvPr>
            <p:cNvGrpSpPr/>
            <p:nvPr/>
          </p:nvGrpSpPr>
          <p:grpSpPr>
            <a:xfrm>
              <a:off x="3972650" y="1104282"/>
              <a:ext cx="555490" cy="872059"/>
              <a:chOff x="4928604" y="1032013"/>
              <a:chExt cx="343718" cy="872059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CD6ED4FA-D6E2-0740-8749-D9993D867B51}"/>
                  </a:ext>
                </a:extLst>
              </p:cNvPr>
              <p:cNvSpPr/>
              <p:nvPr/>
            </p:nvSpPr>
            <p:spPr>
              <a:xfrm>
                <a:off x="4928604" y="1032013"/>
                <a:ext cx="3437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13F891B-C511-6A4F-AF23-39B037773E74}"/>
                  </a:ext>
                </a:extLst>
              </p:cNvPr>
              <p:cNvSpPr/>
              <p:nvPr/>
            </p:nvSpPr>
            <p:spPr>
              <a:xfrm>
                <a:off x="4928604" y="1380852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7E8CC094-134A-A645-8E96-96790DFB5E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6162" y="1466958"/>
                <a:ext cx="1681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C9725E8A-22C0-3747-B09E-2EEC2CEA2A82}"/>
                </a:ext>
              </a:extLst>
            </p:cNvPr>
            <p:cNvGrpSpPr/>
            <p:nvPr/>
          </p:nvGrpSpPr>
          <p:grpSpPr>
            <a:xfrm>
              <a:off x="2834503" y="1106847"/>
              <a:ext cx="441123" cy="872059"/>
              <a:chOff x="4877231" y="5050170"/>
              <a:chExt cx="441123" cy="872059"/>
            </a:xfrm>
          </p:grpSpPr>
          <p:grpSp>
            <p:nvGrpSpPr>
              <p:cNvPr id="25" name="Grupp 24">
                <a:extLst>
                  <a:ext uri="{FF2B5EF4-FFF2-40B4-BE49-F238E27FC236}">
                    <a16:creationId xmlns:a16="http://schemas.microsoft.com/office/drawing/2014/main" id="{01EA84E5-2B22-484B-8829-E2DD8594A60B}"/>
                  </a:ext>
                </a:extLst>
              </p:cNvPr>
              <p:cNvGrpSpPr/>
              <p:nvPr/>
            </p:nvGrpSpPr>
            <p:grpSpPr>
              <a:xfrm>
                <a:off x="4952660" y="5050170"/>
                <a:ext cx="365694" cy="872059"/>
                <a:chOff x="3654074" y="1039916"/>
                <a:chExt cx="365694" cy="872059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329A97D2-840D-4B40-8428-B194A6651F39}"/>
                    </a:ext>
                  </a:extLst>
                </p:cNvPr>
                <p:cNvSpPr/>
                <p:nvPr/>
              </p:nvSpPr>
              <p:spPr>
                <a:xfrm>
                  <a:off x="3654074" y="1039916"/>
                  <a:ext cx="3656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BDA12488-7D63-AC40-ABAF-386630EC33FC}"/>
                    </a:ext>
                  </a:extLst>
                </p:cNvPr>
                <p:cNvSpPr/>
                <p:nvPr/>
              </p:nvSpPr>
              <p:spPr>
                <a:xfrm>
                  <a:off x="3672245" y="1388755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cxnSp>
              <p:nvCxnSpPr>
                <p:cNvPr id="29" name="Rak 28">
                  <a:extLst>
                    <a:ext uri="{FF2B5EF4-FFF2-40B4-BE49-F238E27FC236}">
                      <a16:creationId xmlns:a16="http://schemas.microsoft.com/office/drawing/2014/main" id="{577BC9DC-7A83-9C4F-B541-3841B80013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4705" y="1470608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93C6C875-0603-4F45-B495-9A1FF2F50632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573688DB-7F8F-A84F-BE99-860960D18B34}"/>
                </a:ext>
              </a:extLst>
            </p:cNvPr>
            <p:cNvSpPr/>
            <p:nvPr/>
          </p:nvSpPr>
          <p:spPr>
            <a:xfrm>
              <a:off x="3450375" y="126529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BDB3722F-2B21-184B-A6AF-CBAD690AF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267" y="2169864"/>
            <a:ext cx="1964314" cy="841849"/>
          </a:xfrm>
          <a:prstGeom prst="rect">
            <a:avLst/>
          </a:prstGeom>
        </p:spPr>
      </p:pic>
      <p:grpSp>
        <p:nvGrpSpPr>
          <p:cNvPr id="40" name="Grupp 39">
            <a:extLst>
              <a:ext uri="{FF2B5EF4-FFF2-40B4-BE49-F238E27FC236}">
                <a16:creationId xmlns:a16="http://schemas.microsoft.com/office/drawing/2014/main" id="{075F2B0C-9895-9D45-B522-E2D86DBEB0FB}"/>
              </a:ext>
            </a:extLst>
          </p:cNvPr>
          <p:cNvGrpSpPr/>
          <p:nvPr/>
        </p:nvGrpSpPr>
        <p:grpSpPr>
          <a:xfrm>
            <a:off x="4440967" y="3008940"/>
            <a:ext cx="888708" cy="872059"/>
            <a:chOff x="2834503" y="1106847"/>
            <a:chExt cx="888708" cy="872059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ACFBDDFE-5F69-D246-9E82-8318AE8BFC8E}"/>
                </a:ext>
              </a:extLst>
            </p:cNvPr>
            <p:cNvGrpSpPr/>
            <p:nvPr/>
          </p:nvGrpSpPr>
          <p:grpSpPr>
            <a:xfrm>
              <a:off x="2834503" y="1106847"/>
              <a:ext cx="441123" cy="872059"/>
              <a:chOff x="4877231" y="5050170"/>
              <a:chExt cx="441123" cy="872059"/>
            </a:xfrm>
          </p:grpSpPr>
          <p:grpSp>
            <p:nvGrpSpPr>
              <p:cNvPr id="44" name="Grupp 43">
                <a:extLst>
                  <a:ext uri="{FF2B5EF4-FFF2-40B4-BE49-F238E27FC236}">
                    <a16:creationId xmlns:a16="http://schemas.microsoft.com/office/drawing/2014/main" id="{B62E015A-D37F-3842-9DD3-253774B60BDD}"/>
                  </a:ext>
                </a:extLst>
              </p:cNvPr>
              <p:cNvGrpSpPr/>
              <p:nvPr/>
            </p:nvGrpSpPr>
            <p:grpSpPr>
              <a:xfrm>
                <a:off x="4952660" y="5050170"/>
                <a:ext cx="365694" cy="872059"/>
                <a:chOff x="3654074" y="1039916"/>
                <a:chExt cx="365694" cy="872059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365F5467-8FB0-8A41-862D-9C2D1C8A116E}"/>
                    </a:ext>
                  </a:extLst>
                </p:cNvPr>
                <p:cNvSpPr/>
                <p:nvPr/>
              </p:nvSpPr>
              <p:spPr>
                <a:xfrm>
                  <a:off x="3654074" y="1039916"/>
                  <a:ext cx="3656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6</a:t>
                  </a:r>
                </a:p>
              </p:txBody>
            </p:sp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ED9F64BC-50EF-CF48-A4BC-A53EF37AA141}"/>
                    </a:ext>
                  </a:extLst>
                </p:cNvPr>
                <p:cNvSpPr/>
                <p:nvPr/>
              </p:nvSpPr>
              <p:spPr>
                <a:xfrm>
                  <a:off x="3672245" y="1388755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F0AC0633-F04D-2743-A630-739CDCC482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4705" y="1470608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BE8DBCD5-7C72-0B45-8614-57EB816679EA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8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113616CC-77C3-7048-A8F6-7142A735B1E3}"/>
                </a:ext>
              </a:extLst>
            </p:cNvPr>
            <p:cNvSpPr/>
            <p:nvPr/>
          </p:nvSpPr>
          <p:spPr>
            <a:xfrm>
              <a:off x="3450375" y="126529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8DFDE3F1-4260-BA47-B857-429E99DFD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010" y="2162065"/>
            <a:ext cx="1739970" cy="849648"/>
          </a:xfrm>
          <a:prstGeom prst="rect">
            <a:avLst/>
          </a:prstGeom>
        </p:spPr>
      </p:pic>
      <p:grpSp>
        <p:nvGrpSpPr>
          <p:cNvPr id="55" name="Grupp 54">
            <a:extLst>
              <a:ext uri="{FF2B5EF4-FFF2-40B4-BE49-F238E27FC236}">
                <a16:creationId xmlns:a16="http://schemas.microsoft.com/office/drawing/2014/main" id="{30C2DED0-0CD1-BE42-91C1-68FBC2D9CF38}"/>
              </a:ext>
            </a:extLst>
          </p:cNvPr>
          <p:cNvGrpSpPr/>
          <p:nvPr/>
        </p:nvGrpSpPr>
        <p:grpSpPr>
          <a:xfrm>
            <a:off x="6456132" y="2992970"/>
            <a:ext cx="575093" cy="872059"/>
            <a:chOff x="4877231" y="5050846"/>
            <a:chExt cx="575093" cy="872059"/>
          </a:xfrm>
        </p:grpSpPr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91800D43-49D0-5F4B-A811-5CC7F010F28B}"/>
                </a:ext>
              </a:extLst>
            </p:cNvPr>
            <p:cNvGrpSpPr/>
            <p:nvPr/>
          </p:nvGrpSpPr>
          <p:grpSpPr>
            <a:xfrm>
              <a:off x="5086630" y="5050846"/>
              <a:ext cx="365694" cy="872059"/>
              <a:chOff x="3788044" y="1040592"/>
              <a:chExt cx="365694" cy="872059"/>
            </a:xfrm>
          </p:grpSpPr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83BA3C15-EE33-1741-950B-64CEB2CF04F9}"/>
                  </a:ext>
                </a:extLst>
              </p:cNvPr>
              <p:cNvSpPr/>
              <p:nvPr/>
            </p:nvSpPr>
            <p:spPr>
              <a:xfrm>
                <a:off x="3788044" y="1040592"/>
                <a:ext cx="3656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519BFE70-A0CE-A94D-A024-CD94EE69F598}"/>
                  </a:ext>
                </a:extLst>
              </p:cNvPr>
              <p:cNvSpPr/>
              <p:nvPr/>
            </p:nvSpPr>
            <p:spPr>
              <a:xfrm>
                <a:off x="3794966" y="1389431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cxnSp>
            <p:nvCxnSpPr>
              <p:cNvPr id="61" name="Rak 60">
                <a:extLst>
                  <a:ext uri="{FF2B5EF4-FFF2-40B4-BE49-F238E27FC236}">
                    <a16:creationId xmlns:a16="http://schemas.microsoft.com/office/drawing/2014/main" id="{F371BFC2-BCA7-8448-B7B6-442331124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7426" y="1471284"/>
                <a:ext cx="26964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E93C6A1-47A2-2345-9E56-09411541F625}"/>
                </a:ext>
              </a:extLst>
            </p:cNvPr>
            <p:cNvSpPr/>
            <p:nvPr/>
          </p:nvSpPr>
          <p:spPr>
            <a:xfrm>
              <a:off x="4877231" y="5191278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5" name="Rektangel 64">
            <a:extLst>
              <a:ext uri="{FF2B5EF4-FFF2-40B4-BE49-F238E27FC236}">
                <a16:creationId xmlns:a16="http://schemas.microsoft.com/office/drawing/2014/main" id="{63C8445A-1BEE-A84B-B1DE-5D3C5D8FF48E}"/>
              </a:ext>
            </a:extLst>
          </p:cNvPr>
          <p:cNvSpPr/>
          <p:nvPr/>
        </p:nvSpPr>
        <p:spPr>
          <a:xfrm>
            <a:off x="3526003" y="3150048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56932458-D611-924B-B002-22AC1E45581A}"/>
              </a:ext>
            </a:extLst>
          </p:cNvPr>
          <p:cNvSpPr/>
          <p:nvPr/>
        </p:nvSpPr>
        <p:spPr>
          <a:xfrm>
            <a:off x="5567424" y="3150048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75831739-6F46-2A47-B4FC-6A4AEDB831A0}"/>
              </a:ext>
            </a:extLst>
          </p:cNvPr>
          <p:cNvGrpSpPr/>
          <p:nvPr/>
        </p:nvGrpSpPr>
        <p:grpSpPr>
          <a:xfrm>
            <a:off x="6532521" y="5642148"/>
            <a:ext cx="575093" cy="872059"/>
            <a:chOff x="4877231" y="5050846"/>
            <a:chExt cx="575093" cy="872059"/>
          </a:xfrm>
        </p:grpSpPr>
        <p:grpSp>
          <p:nvGrpSpPr>
            <p:cNvPr id="119" name="Grupp 118">
              <a:extLst>
                <a:ext uri="{FF2B5EF4-FFF2-40B4-BE49-F238E27FC236}">
                  <a16:creationId xmlns:a16="http://schemas.microsoft.com/office/drawing/2014/main" id="{E46CA08E-D7EC-5244-A9DC-767162376C2C}"/>
                </a:ext>
              </a:extLst>
            </p:cNvPr>
            <p:cNvGrpSpPr/>
            <p:nvPr/>
          </p:nvGrpSpPr>
          <p:grpSpPr>
            <a:xfrm>
              <a:off x="5086630" y="5050846"/>
              <a:ext cx="365694" cy="872059"/>
              <a:chOff x="3788044" y="1040592"/>
              <a:chExt cx="365694" cy="872059"/>
            </a:xfrm>
          </p:grpSpPr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FD6D6E46-FC8A-0C4E-A14D-8EE65CACD935}"/>
                  </a:ext>
                </a:extLst>
              </p:cNvPr>
              <p:cNvSpPr/>
              <p:nvPr/>
            </p:nvSpPr>
            <p:spPr>
              <a:xfrm>
                <a:off x="3788044" y="1040592"/>
                <a:ext cx="3656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6E010F71-74FA-224C-9E18-75753430C979}"/>
                  </a:ext>
                </a:extLst>
              </p:cNvPr>
              <p:cNvSpPr/>
              <p:nvPr/>
            </p:nvSpPr>
            <p:spPr>
              <a:xfrm>
                <a:off x="3794966" y="1389431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DF4EF132-6327-BE4D-B8AD-D564DA416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7426" y="1471284"/>
                <a:ext cx="26964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8F799DA2-D62C-D748-9C5E-8FA927667311}"/>
                </a:ext>
              </a:extLst>
            </p:cNvPr>
            <p:cNvSpPr/>
            <p:nvPr/>
          </p:nvSpPr>
          <p:spPr>
            <a:xfrm>
              <a:off x="4877231" y="5191278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24" name="Rektangel 123">
            <a:extLst>
              <a:ext uri="{FF2B5EF4-FFF2-40B4-BE49-F238E27FC236}">
                <a16:creationId xmlns:a16="http://schemas.microsoft.com/office/drawing/2014/main" id="{C4ADA830-9858-7849-A38B-6F67CFAC1AD9}"/>
              </a:ext>
            </a:extLst>
          </p:cNvPr>
          <p:cNvSpPr/>
          <p:nvPr/>
        </p:nvSpPr>
        <p:spPr>
          <a:xfrm>
            <a:off x="5706527" y="5755611"/>
            <a:ext cx="2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=</a:t>
            </a:r>
          </a:p>
        </p:txBody>
      </p:sp>
      <p:pic>
        <p:nvPicPr>
          <p:cNvPr id="141" name="Bildobjekt 140">
            <a:extLst>
              <a:ext uri="{FF2B5EF4-FFF2-40B4-BE49-F238E27FC236}">
                <a16:creationId xmlns:a16="http://schemas.microsoft.com/office/drawing/2014/main" id="{0B578040-D208-C04B-85B6-88268CB29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604" y="4822211"/>
            <a:ext cx="4455139" cy="776918"/>
          </a:xfrm>
          <a:prstGeom prst="rect">
            <a:avLst/>
          </a:prstGeom>
        </p:spPr>
      </p:pic>
      <p:grpSp>
        <p:nvGrpSpPr>
          <p:cNvPr id="142" name="Grupp 141">
            <a:extLst>
              <a:ext uri="{FF2B5EF4-FFF2-40B4-BE49-F238E27FC236}">
                <a16:creationId xmlns:a16="http://schemas.microsoft.com/office/drawing/2014/main" id="{E53F6F86-6AB1-8E47-B414-835C4FF584C9}"/>
              </a:ext>
            </a:extLst>
          </p:cNvPr>
          <p:cNvGrpSpPr/>
          <p:nvPr/>
        </p:nvGrpSpPr>
        <p:grpSpPr>
          <a:xfrm>
            <a:off x="2573225" y="5660130"/>
            <a:ext cx="3047033" cy="904225"/>
            <a:chOff x="1667321" y="2977414"/>
            <a:chExt cx="3047033" cy="904225"/>
          </a:xfrm>
        </p:grpSpPr>
        <p:grpSp>
          <p:nvGrpSpPr>
            <p:cNvPr id="143" name="Grupp 142">
              <a:extLst>
                <a:ext uri="{FF2B5EF4-FFF2-40B4-BE49-F238E27FC236}">
                  <a16:creationId xmlns:a16="http://schemas.microsoft.com/office/drawing/2014/main" id="{7519EA48-648A-684D-95C4-E9C7BCA5D9DE}"/>
                </a:ext>
              </a:extLst>
            </p:cNvPr>
            <p:cNvGrpSpPr/>
            <p:nvPr/>
          </p:nvGrpSpPr>
          <p:grpSpPr>
            <a:xfrm>
              <a:off x="1819613" y="2977414"/>
              <a:ext cx="2894741" cy="904225"/>
              <a:chOff x="2834503" y="1069983"/>
              <a:chExt cx="2894741" cy="904225"/>
            </a:xfrm>
          </p:grpSpPr>
          <p:grpSp>
            <p:nvGrpSpPr>
              <p:cNvPr id="146" name="Grupp 145">
                <a:extLst>
                  <a:ext uri="{FF2B5EF4-FFF2-40B4-BE49-F238E27FC236}">
                    <a16:creationId xmlns:a16="http://schemas.microsoft.com/office/drawing/2014/main" id="{FE863C7B-B37C-E344-AA94-2984EFC2C875}"/>
                  </a:ext>
                </a:extLst>
              </p:cNvPr>
              <p:cNvGrpSpPr/>
              <p:nvPr/>
            </p:nvGrpSpPr>
            <p:grpSpPr>
              <a:xfrm>
                <a:off x="5173751" y="1069983"/>
                <a:ext cx="555493" cy="872059"/>
                <a:chOff x="5671806" y="997714"/>
                <a:chExt cx="343720" cy="872059"/>
              </a:xfrm>
            </p:grpSpPr>
            <p:sp>
              <p:nvSpPr>
                <p:cNvPr id="154" name="Rektangel 153">
                  <a:extLst>
                    <a:ext uri="{FF2B5EF4-FFF2-40B4-BE49-F238E27FC236}">
                      <a16:creationId xmlns:a16="http://schemas.microsoft.com/office/drawing/2014/main" id="{88F2C722-58EF-B04C-A81A-EE3646FCE6EF}"/>
                    </a:ext>
                  </a:extLst>
                </p:cNvPr>
                <p:cNvSpPr/>
                <p:nvPr/>
              </p:nvSpPr>
              <p:spPr>
                <a:xfrm>
                  <a:off x="5671808" y="997714"/>
                  <a:ext cx="34371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155" name="Rektangel 154">
                  <a:extLst>
                    <a:ext uri="{FF2B5EF4-FFF2-40B4-BE49-F238E27FC236}">
                      <a16:creationId xmlns:a16="http://schemas.microsoft.com/office/drawing/2014/main" id="{663FB03B-03CA-264A-AA1B-695BE7CA1863}"/>
                    </a:ext>
                  </a:extLst>
                </p:cNvPr>
                <p:cNvSpPr/>
                <p:nvPr/>
              </p:nvSpPr>
              <p:spPr>
                <a:xfrm>
                  <a:off x="5671806" y="1346553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cxnSp>
              <p:nvCxnSpPr>
                <p:cNvPr id="156" name="Rak 155">
                  <a:extLst>
                    <a:ext uri="{FF2B5EF4-FFF2-40B4-BE49-F238E27FC236}">
                      <a16:creationId xmlns:a16="http://schemas.microsoft.com/office/drawing/2014/main" id="{851DE552-9B8E-4F48-96D6-C9F6EFE3C0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89366" y="1432659"/>
                  <a:ext cx="16819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upp 146">
                <a:extLst>
                  <a:ext uri="{FF2B5EF4-FFF2-40B4-BE49-F238E27FC236}">
                    <a16:creationId xmlns:a16="http://schemas.microsoft.com/office/drawing/2014/main" id="{66A0720E-7B80-9D40-BB79-791A20E5E4BA}"/>
                  </a:ext>
                </a:extLst>
              </p:cNvPr>
              <p:cNvGrpSpPr/>
              <p:nvPr/>
            </p:nvGrpSpPr>
            <p:grpSpPr>
              <a:xfrm>
                <a:off x="2834503" y="1106847"/>
                <a:ext cx="441123" cy="867361"/>
                <a:chOff x="4877231" y="5050170"/>
                <a:chExt cx="441123" cy="867361"/>
              </a:xfrm>
            </p:grpSpPr>
            <p:grpSp>
              <p:nvGrpSpPr>
                <p:cNvPr id="149" name="Grupp 148">
                  <a:extLst>
                    <a:ext uri="{FF2B5EF4-FFF2-40B4-BE49-F238E27FC236}">
                      <a16:creationId xmlns:a16="http://schemas.microsoft.com/office/drawing/2014/main" id="{93804A8E-D529-1E49-B20B-210A38E5CDA4}"/>
                    </a:ext>
                  </a:extLst>
                </p:cNvPr>
                <p:cNvGrpSpPr/>
                <p:nvPr/>
              </p:nvGrpSpPr>
              <p:grpSpPr>
                <a:xfrm>
                  <a:off x="4945501" y="5050170"/>
                  <a:ext cx="372853" cy="867361"/>
                  <a:chOff x="3646915" y="1039916"/>
                  <a:chExt cx="372853" cy="867361"/>
                </a:xfrm>
              </p:grpSpPr>
              <p:sp>
                <p:nvSpPr>
                  <p:cNvPr id="151" name="Rektangel 150">
                    <a:extLst>
                      <a:ext uri="{FF2B5EF4-FFF2-40B4-BE49-F238E27FC236}">
                        <a16:creationId xmlns:a16="http://schemas.microsoft.com/office/drawing/2014/main" id="{5CF456A1-D5BC-2B4E-9D04-B846E3DD0A15}"/>
                      </a:ext>
                    </a:extLst>
                  </p:cNvPr>
                  <p:cNvSpPr/>
                  <p:nvPr/>
                </p:nvSpPr>
                <p:spPr>
                  <a:xfrm>
                    <a:off x="3654074" y="1039916"/>
                    <a:ext cx="365694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>
                        <a:solidFill>
                          <a:srgbClr val="C0000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52" name="Rektangel 151">
                    <a:extLst>
                      <a:ext uri="{FF2B5EF4-FFF2-40B4-BE49-F238E27FC236}">
                        <a16:creationId xmlns:a16="http://schemas.microsoft.com/office/drawing/2014/main" id="{74C65687-13DE-2A4F-9073-D5652DDCF426}"/>
                      </a:ext>
                    </a:extLst>
                  </p:cNvPr>
                  <p:cNvSpPr/>
                  <p:nvPr/>
                </p:nvSpPr>
                <p:spPr>
                  <a:xfrm>
                    <a:off x="3646915" y="1384057"/>
                    <a:ext cx="272836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>
                        <a:solidFill>
                          <a:srgbClr val="C00000"/>
                        </a:solidFill>
                      </a:rPr>
                      <a:t>4</a:t>
                    </a:r>
                  </a:p>
                </p:txBody>
              </p:sp>
              <p:cxnSp>
                <p:nvCxnSpPr>
                  <p:cNvPr id="153" name="Rak 152">
                    <a:extLst>
                      <a:ext uri="{FF2B5EF4-FFF2-40B4-BE49-F238E27FC236}">
                        <a16:creationId xmlns:a16="http://schemas.microsoft.com/office/drawing/2014/main" id="{FC21C04D-33FA-A24E-AEB0-67831F6CC5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4705" y="1470608"/>
                    <a:ext cx="2696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0" name="Rektangel 149">
                  <a:extLst>
                    <a:ext uri="{FF2B5EF4-FFF2-40B4-BE49-F238E27FC236}">
                      <a16:creationId xmlns:a16="http://schemas.microsoft.com/office/drawing/2014/main" id="{2B9AD7F1-6634-9040-8D14-3121E30F2D33}"/>
                    </a:ext>
                  </a:extLst>
                </p:cNvPr>
                <p:cNvSpPr/>
                <p:nvPr/>
              </p:nvSpPr>
              <p:spPr>
                <a:xfrm>
                  <a:off x="4877231" y="5191278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8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3B7BF9E4-AC56-814F-905A-F60388DC74B8}"/>
                  </a:ext>
                </a:extLst>
              </p:cNvPr>
              <p:cNvSpPr/>
              <p:nvPr/>
            </p:nvSpPr>
            <p:spPr>
              <a:xfrm>
                <a:off x="3985693" y="1232074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–</a:t>
                </a:r>
              </a:p>
            </p:txBody>
          </p:sp>
        </p:grp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94B50FF7-D908-3145-9433-63605A9B693E}"/>
                </a:ext>
              </a:extLst>
            </p:cNvPr>
            <p:cNvSpPr/>
            <p:nvPr/>
          </p:nvSpPr>
          <p:spPr>
            <a:xfrm>
              <a:off x="3930732" y="312643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45" name="Rektangel 144">
              <a:extLst>
                <a:ext uri="{FF2B5EF4-FFF2-40B4-BE49-F238E27FC236}">
                  <a16:creationId xmlns:a16="http://schemas.microsoft.com/office/drawing/2014/main" id="{48E39CA5-2BA7-0E41-B718-FC798BA3DE54}"/>
                </a:ext>
              </a:extLst>
            </p:cNvPr>
            <p:cNvSpPr/>
            <p:nvPr/>
          </p:nvSpPr>
          <p:spPr>
            <a:xfrm>
              <a:off x="1667321" y="3164047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pic>
        <p:nvPicPr>
          <p:cNvPr id="157" name="Bildobjekt 156">
            <a:extLst>
              <a:ext uri="{FF2B5EF4-FFF2-40B4-BE49-F238E27FC236}">
                <a16:creationId xmlns:a16="http://schemas.microsoft.com/office/drawing/2014/main" id="{A0E967CA-65B3-6048-8550-D1E99960F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581" y="4808362"/>
            <a:ext cx="1705804" cy="8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5" grpId="0"/>
      <p:bldP spid="66" grpId="0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6F6517C-2EBE-BF48-827B-FD916D0D7766}"/>
              </a:ext>
            </a:extLst>
          </p:cNvPr>
          <p:cNvSpPr/>
          <p:nvPr/>
        </p:nvSpPr>
        <p:spPr>
          <a:xfrm>
            <a:off x="690658" y="347647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grpSp>
        <p:nvGrpSpPr>
          <p:cNvPr id="204" name="Grupp 203">
            <a:extLst>
              <a:ext uri="{FF2B5EF4-FFF2-40B4-BE49-F238E27FC236}">
                <a16:creationId xmlns:a16="http://schemas.microsoft.com/office/drawing/2014/main" id="{4CBDBD89-EDB8-A648-8B5D-3620AADC12C4}"/>
              </a:ext>
            </a:extLst>
          </p:cNvPr>
          <p:cNvGrpSpPr/>
          <p:nvPr/>
        </p:nvGrpSpPr>
        <p:grpSpPr>
          <a:xfrm>
            <a:off x="2088213" y="347647"/>
            <a:ext cx="4757269" cy="1095956"/>
            <a:chOff x="1439228" y="391143"/>
            <a:chExt cx="4757269" cy="1095956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13F08369-D0C3-BD48-8F34-6FB474075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810" y="391143"/>
              <a:ext cx="10354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000" dirty="0"/>
                <a:t>Beräkna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A179A22-DE4D-1D4F-9F24-B8866A413727}"/>
                </a:ext>
              </a:extLst>
            </p:cNvPr>
            <p:cNvGrpSpPr/>
            <p:nvPr/>
          </p:nvGrpSpPr>
          <p:grpSpPr>
            <a:xfrm>
              <a:off x="1439228" y="805861"/>
              <a:ext cx="1040690" cy="623812"/>
              <a:chOff x="1444506" y="769231"/>
              <a:chExt cx="1040690" cy="623812"/>
            </a:xfrm>
          </p:grpSpPr>
          <p:grpSp>
            <p:nvGrpSpPr>
              <p:cNvPr id="3" name="Grupp 2">
                <a:extLst>
                  <a:ext uri="{FF2B5EF4-FFF2-40B4-BE49-F238E27FC236}">
                    <a16:creationId xmlns:a16="http://schemas.microsoft.com/office/drawing/2014/main" id="{13636580-3129-994E-A6D8-E3FF73E42DE6}"/>
                  </a:ext>
                </a:extLst>
              </p:cNvPr>
              <p:cNvGrpSpPr/>
              <p:nvPr/>
            </p:nvGrpSpPr>
            <p:grpSpPr>
              <a:xfrm>
                <a:off x="1733950" y="775296"/>
                <a:ext cx="513453" cy="617383"/>
                <a:chOff x="1968888" y="1734741"/>
                <a:chExt cx="513453" cy="617383"/>
              </a:xfrm>
            </p:grpSpPr>
            <p:grpSp>
              <p:nvGrpSpPr>
                <p:cNvPr id="4" name="Grupp 3">
                  <a:extLst>
                    <a:ext uri="{FF2B5EF4-FFF2-40B4-BE49-F238E27FC236}">
                      <a16:creationId xmlns:a16="http://schemas.microsoft.com/office/drawing/2014/main" id="{65575802-FB3B-B149-8EAC-0045FFB69D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888" y="1734741"/>
                  <a:ext cx="309917" cy="617383"/>
                  <a:chOff x="3914065" y="1896731"/>
                  <a:chExt cx="309953" cy="617557"/>
                </a:xfrm>
              </p:grpSpPr>
              <p:sp>
                <p:nvSpPr>
                  <p:cNvPr id="6" name="textruta 8">
                    <a:extLst>
                      <a:ext uri="{FF2B5EF4-FFF2-40B4-BE49-F238E27FC236}">
                        <a16:creationId xmlns:a16="http://schemas.microsoft.com/office/drawing/2014/main" id="{A8465BD4-4AA1-6D40-A364-C4734F7111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2297" y="1896731"/>
                    <a:ext cx="30172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3</a:t>
                    </a:r>
                  </a:p>
                </p:txBody>
              </p:sp>
              <p:sp>
                <p:nvSpPr>
                  <p:cNvPr id="7" name="textruta 9">
                    <a:extLst>
                      <a:ext uri="{FF2B5EF4-FFF2-40B4-BE49-F238E27FC236}">
                        <a16:creationId xmlns:a16="http://schemas.microsoft.com/office/drawing/2014/main" id="{745F539C-948E-104D-A4CB-764E315ECC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4065" y="2144956"/>
                    <a:ext cx="3016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8</a:t>
                    </a:r>
                  </a:p>
                </p:txBody>
              </p:sp>
              <p:cxnSp>
                <p:nvCxnSpPr>
                  <p:cNvPr id="8" name="Rak 7">
                    <a:extLst>
                      <a:ext uri="{FF2B5EF4-FFF2-40B4-BE49-F238E27FC236}">
                        <a16:creationId xmlns:a16="http://schemas.microsoft.com/office/drawing/2014/main" id="{3239C58B-7B73-594D-8C8D-4C71189B55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3437" y="2212287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textruta 4">
                  <a:extLst>
                    <a:ext uri="{FF2B5EF4-FFF2-40B4-BE49-F238E27FC236}">
                      <a16:creationId xmlns:a16="http://schemas.microsoft.com/office/drawing/2014/main" id="{71B318E5-BE30-8A40-9A36-4296C3EA7D00}"/>
                    </a:ext>
                  </a:extLst>
                </p:cNvPr>
                <p:cNvSpPr txBox="1"/>
                <p:nvPr/>
              </p:nvSpPr>
              <p:spPr>
                <a:xfrm>
                  <a:off x="2188622" y="1855918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+</a:t>
                  </a:r>
                </a:p>
              </p:txBody>
            </p:sp>
          </p:grpSp>
          <p:grpSp>
            <p:nvGrpSpPr>
              <p:cNvPr id="9" name="Grupp 8">
                <a:extLst>
                  <a:ext uri="{FF2B5EF4-FFF2-40B4-BE49-F238E27FC236}">
                    <a16:creationId xmlns:a16="http://schemas.microsoft.com/office/drawing/2014/main" id="{E49D6104-F8C9-1847-BFCA-45F6AF927E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3510" y="769231"/>
                <a:ext cx="301686" cy="623812"/>
                <a:chOff x="1745885" y="4439358"/>
                <a:chExt cx="301380" cy="623989"/>
              </a:xfrm>
            </p:grpSpPr>
            <p:sp>
              <p:nvSpPr>
                <p:cNvPr id="10" name="textruta 16">
                  <a:extLst>
                    <a:ext uri="{FF2B5EF4-FFF2-40B4-BE49-F238E27FC236}">
                      <a16:creationId xmlns:a16="http://schemas.microsoft.com/office/drawing/2014/main" id="{97D4DC9C-016E-E64B-99E3-0D816DCFF8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5885" y="4439358"/>
                  <a:ext cx="30135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6</a:t>
                  </a:r>
                </a:p>
              </p:txBody>
            </p:sp>
            <p:sp>
              <p:nvSpPr>
                <p:cNvPr id="11" name="textruta 17">
                  <a:extLst>
                    <a:ext uri="{FF2B5EF4-FFF2-40B4-BE49-F238E27FC236}">
                      <a16:creationId xmlns:a16="http://schemas.microsoft.com/office/drawing/2014/main" id="{25565CE8-3A39-AB4B-8546-8131D18235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5885" y="4693910"/>
                  <a:ext cx="301380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8</a:t>
                  </a:r>
                </a:p>
              </p:txBody>
            </p:sp>
            <p:cxnSp>
              <p:nvCxnSpPr>
                <p:cNvPr id="12" name="Rak 11">
                  <a:extLst>
                    <a:ext uri="{FF2B5EF4-FFF2-40B4-BE49-F238E27FC236}">
                      <a16:creationId xmlns:a16="http://schemas.microsoft.com/office/drawing/2014/main" id="{3B431A0B-4A97-254E-8CE4-055ABDE58F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91151" y="4751353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72EDF83C-1209-6E4D-B1ED-287CA1A4104C}"/>
                  </a:ext>
                </a:extLst>
              </p:cNvPr>
              <p:cNvSpPr txBox="1"/>
              <p:nvPr/>
            </p:nvSpPr>
            <p:spPr>
              <a:xfrm>
                <a:off x="1444506" y="881483"/>
                <a:ext cx="382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a)</a:t>
                </a:r>
              </a:p>
            </p:txBody>
          </p:sp>
        </p:grp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42337D8F-2705-4948-A073-7AEEF543C533}"/>
                </a:ext>
              </a:extLst>
            </p:cNvPr>
            <p:cNvGrpSpPr/>
            <p:nvPr/>
          </p:nvGrpSpPr>
          <p:grpSpPr>
            <a:xfrm>
              <a:off x="3231350" y="859262"/>
              <a:ext cx="1140405" cy="627837"/>
              <a:chOff x="1392041" y="765210"/>
              <a:chExt cx="1140405" cy="627837"/>
            </a:xfrm>
          </p:grpSpPr>
          <p:grpSp>
            <p:nvGrpSpPr>
              <p:cNvPr id="19" name="Grupp 18">
                <a:extLst>
                  <a:ext uri="{FF2B5EF4-FFF2-40B4-BE49-F238E27FC236}">
                    <a16:creationId xmlns:a16="http://schemas.microsoft.com/office/drawing/2014/main" id="{FFD2AC8D-59C6-7440-A915-017A1F663529}"/>
                  </a:ext>
                </a:extLst>
              </p:cNvPr>
              <p:cNvGrpSpPr/>
              <p:nvPr/>
            </p:nvGrpSpPr>
            <p:grpSpPr>
              <a:xfrm>
                <a:off x="1773145" y="765210"/>
                <a:ext cx="530325" cy="613561"/>
                <a:chOff x="2008083" y="1724655"/>
                <a:chExt cx="530325" cy="613561"/>
              </a:xfrm>
            </p:grpSpPr>
            <p:grpSp>
              <p:nvGrpSpPr>
                <p:cNvPr id="26" name="Grupp 25">
                  <a:extLst>
                    <a:ext uri="{FF2B5EF4-FFF2-40B4-BE49-F238E27FC236}">
                      <a16:creationId xmlns:a16="http://schemas.microsoft.com/office/drawing/2014/main" id="{A37DEA8D-F293-E843-98A8-9BCBB0B861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8083" y="1724655"/>
                  <a:ext cx="316872" cy="613561"/>
                  <a:chOff x="3953267" y="1886643"/>
                  <a:chExt cx="316909" cy="613734"/>
                </a:xfrm>
              </p:grpSpPr>
              <p:sp>
                <p:nvSpPr>
                  <p:cNvPr id="28" name="textruta 8">
                    <a:extLst>
                      <a:ext uri="{FF2B5EF4-FFF2-40B4-BE49-F238E27FC236}">
                        <a16:creationId xmlns:a16="http://schemas.microsoft.com/office/drawing/2014/main" id="{66974A80-377C-8142-8515-0A76CBB253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3267" y="1886643"/>
                    <a:ext cx="30172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1</a:t>
                    </a:r>
                  </a:p>
                </p:txBody>
              </p:sp>
              <p:sp>
                <p:nvSpPr>
                  <p:cNvPr id="29" name="textruta 9">
                    <a:extLst>
                      <a:ext uri="{FF2B5EF4-FFF2-40B4-BE49-F238E27FC236}">
                        <a16:creationId xmlns:a16="http://schemas.microsoft.com/office/drawing/2014/main" id="{8BE1BCE6-63DD-4D42-82B5-DABB8FBF1F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8516" y="2131045"/>
                    <a:ext cx="3016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5</a:t>
                    </a:r>
                  </a:p>
                </p:txBody>
              </p:sp>
              <p:cxnSp>
                <p:nvCxnSpPr>
                  <p:cNvPr id="30" name="Rak 29">
                    <a:extLst>
                      <a:ext uri="{FF2B5EF4-FFF2-40B4-BE49-F238E27FC236}">
                        <a16:creationId xmlns:a16="http://schemas.microsoft.com/office/drawing/2014/main" id="{AEDF0A92-585A-B342-A0DB-33B9F9EE1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17765" y="2202660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E20791AE-15E6-6B4A-A959-BF409655E4D0}"/>
                    </a:ext>
                  </a:extLst>
                </p:cNvPr>
                <p:cNvSpPr txBox="1"/>
                <p:nvPr/>
              </p:nvSpPr>
              <p:spPr>
                <a:xfrm>
                  <a:off x="2244689" y="1848297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–</a:t>
                  </a:r>
                </a:p>
              </p:txBody>
            </p:sp>
          </p:grp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3E7053EB-D90F-564E-A78F-A6835AD951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7917" y="781762"/>
                <a:ext cx="814529" cy="611285"/>
                <a:chOff x="1280762" y="4451889"/>
                <a:chExt cx="813702" cy="611458"/>
              </a:xfrm>
            </p:grpSpPr>
            <p:sp>
              <p:nvSpPr>
                <p:cNvPr id="22" name="textruta 16">
                  <a:extLst>
                    <a:ext uri="{FF2B5EF4-FFF2-40B4-BE49-F238E27FC236}">
                      <a16:creationId xmlns:a16="http://schemas.microsoft.com/office/drawing/2014/main" id="{7CEC5A0B-3592-0E43-8720-98093214BE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3110" y="4451889"/>
                  <a:ext cx="30135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2</a:t>
                  </a:r>
                </a:p>
              </p:txBody>
            </p:sp>
            <p:sp>
              <p:nvSpPr>
                <p:cNvPr id="23" name="textruta 17">
                  <a:extLst>
                    <a:ext uri="{FF2B5EF4-FFF2-40B4-BE49-F238E27FC236}">
                      <a16:creationId xmlns:a16="http://schemas.microsoft.com/office/drawing/2014/main" id="{71839061-8F8B-3A46-8E8C-5FD388A4D2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8942" y="4693910"/>
                  <a:ext cx="301380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/>
                    <a:t>5</a:t>
                  </a:r>
                </a:p>
              </p:txBody>
            </p:sp>
            <p:cxnSp>
              <p:nvCxnSpPr>
                <p:cNvPr id="24" name="Rak 23">
                  <a:extLst>
                    <a:ext uri="{FF2B5EF4-FFF2-40B4-BE49-F238E27FC236}">
                      <a16:creationId xmlns:a16="http://schemas.microsoft.com/office/drawing/2014/main" id="{AE5AF438-55EA-504E-9087-34ADDFCF4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4208" y="4751353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ruta 23">
                  <a:extLst>
                    <a:ext uri="{FF2B5EF4-FFF2-40B4-BE49-F238E27FC236}">
                      <a16:creationId xmlns:a16="http://schemas.microsoft.com/office/drawing/2014/main" id="{58724471-57DC-D044-98AC-194D1C064D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0762" y="4559011"/>
                  <a:ext cx="142875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sv-SE" sz="1800" dirty="0"/>
                    <a:t>1</a:t>
                  </a:r>
                </a:p>
              </p:txBody>
            </p:sp>
          </p:grp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88BD2A36-8172-9F4C-8AB1-A3BFB79B1068}"/>
                  </a:ext>
                </a:extLst>
              </p:cNvPr>
              <p:cNvSpPr txBox="1"/>
              <p:nvPr/>
            </p:nvSpPr>
            <p:spPr>
              <a:xfrm>
                <a:off x="1392041" y="876268"/>
                <a:ext cx="382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b)</a:t>
                </a:r>
              </a:p>
            </p:txBody>
          </p:sp>
        </p:grpSp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2919779C-AAE6-6E47-B1EA-E7D60BD27F92}"/>
                </a:ext>
              </a:extLst>
            </p:cNvPr>
            <p:cNvGrpSpPr/>
            <p:nvPr/>
          </p:nvGrpSpPr>
          <p:grpSpPr>
            <a:xfrm>
              <a:off x="4961272" y="870511"/>
              <a:ext cx="1235225" cy="603445"/>
              <a:chOff x="3000666" y="814794"/>
              <a:chExt cx="1235225" cy="603445"/>
            </a:xfrm>
          </p:grpSpPr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3D627FEE-FBA1-A746-AA60-0E208D574BD6}"/>
                  </a:ext>
                </a:extLst>
              </p:cNvPr>
              <p:cNvGrpSpPr/>
              <p:nvPr/>
            </p:nvGrpSpPr>
            <p:grpSpPr>
              <a:xfrm>
                <a:off x="3000666" y="814794"/>
                <a:ext cx="1235225" cy="603445"/>
                <a:chOff x="1392041" y="775331"/>
                <a:chExt cx="1235225" cy="603445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3D6B9FC0-DB75-AD46-BE89-3D8D51F6AFED}"/>
                    </a:ext>
                  </a:extLst>
                </p:cNvPr>
                <p:cNvGrpSpPr/>
                <p:nvPr/>
              </p:nvGrpSpPr>
              <p:grpSpPr>
                <a:xfrm>
                  <a:off x="1784574" y="775331"/>
                  <a:ext cx="518896" cy="603441"/>
                  <a:chOff x="2019512" y="1734776"/>
                  <a:chExt cx="518896" cy="603441"/>
                </a:xfrm>
              </p:grpSpPr>
              <p:grpSp>
                <p:nvGrpSpPr>
                  <p:cNvPr id="39" name="Grupp 38">
                    <a:extLst>
                      <a:ext uri="{FF2B5EF4-FFF2-40B4-BE49-F238E27FC236}">
                        <a16:creationId xmlns:a16="http://schemas.microsoft.com/office/drawing/2014/main" id="{D1F7AC7B-6927-A346-8D59-FC0F19700E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19512" y="1734776"/>
                    <a:ext cx="305452" cy="603441"/>
                    <a:chOff x="3964689" y="1896766"/>
                    <a:chExt cx="305487" cy="603611"/>
                  </a:xfrm>
                </p:grpSpPr>
                <p:sp>
                  <p:nvSpPr>
                    <p:cNvPr id="41" name="textruta 8">
                      <a:extLst>
                        <a:ext uri="{FF2B5EF4-FFF2-40B4-BE49-F238E27FC236}">
                          <a16:creationId xmlns:a16="http://schemas.microsoft.com/office/drawing/2014/main" id="{88C7BC5E-CF92-AB4B-928C-2D41C8D98F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4689" y="1896766"/>
                      <a:ext cx="301721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/>
                        <a:t>1</a:t>
                      </a:r>
                    </a:p>
                  </p:txBody>
                </p:sp>
                <p:sp>
                  <p:nvSpPr>
                    <p:cNvPr id="42" name="textruta 9">
                      <a:extLst>
                        <a:ext uri="{FF2B5EF4-FFF2-40B4-BE49-F238E27FC236}">
                          <a16:creationId xmlns:a16="http://schemas.microsoft.com/office/drawing/2014/main" id="{8BBE5242-A560-614B-ADAB-B0194BBC846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8516" y="2131045"/>
                      <a:ext cx="301660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/>
                        <a:t>7</a:t>
                      </a:r>
                    </a:p>
                  </p:txBody>
                </p:sp>
                <p:cxnSp>
                  <p:nvCxnSpPr>
                    <p:cNvPr id="43" name="Rak 42">
                      <a:extLst>
                        <a:ext uri="{FF2B5EF4-FFF2-40B4-BE49-F238E27FC236}">
                          <a16:creationId xmlns:a16="http://schemas.microsoft.com/office/drawing/2014/main" id="{CBDAB40F-1824-5E4A-B8A2-0E4D380FD2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017765" y="2202660"/>
                      <a:ext cx="197960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textruta 39">
                    <a:extLst>
                      <a:ext uri="{FF2B5EF4-FFF2-40B4-BE49-F238E27FC236}">
                        <a16:creationId xmlns:a16="http://schemas.microsoft.com/office/drawing/2014/main" id="{EF63109B-A243-BF4E-A9BA-33672280F22C}"/>
                      </a:ext>
                    </a:extLst>
                  </p:cNvPr>
                  <p:cNvSpPr txBox="1"/>
                  <p:nvPr/>
                </p:nvSpPr>
                <p:spPr>
                  <a:xfrm>
                    <a:off x="2244689" y="1848297"/>
                    <a:ext cx="2937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–</a:t>
                    </a:r>
                  </a:p>
                </p:txBody>
              </p:sp>
            </p:grpSp>
            <p:grpSp>
              <p:nvGrpSpPr>
                <p:cNvPr id="33" name="Grupp 32">
                  <a:extLst>
                    <a:ext uri="{FF2B5EF4-FFF2-40B4-BE49-F238E27FC236}">
                      <a16:creationId xmlns:a16="http://schemas.microsoft.com/office/drawing/2014/main" id="{EF1FB558-496D-7A4E-A72B-4F6198F268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7917" y="781577"/>
                  <a:ext cx="909349" cy="597199"/>
                  <a:chOff x="1280762" y="4451697"/>
                  <a:chExt cx="908426" cy="597367"/>
                </a:xfrm>
              </p:grpSpPr>
              <p:sp>
                <p:nvSpPr>
                  <p:cNvPr id="35" name="textruta 16">
                    <a:extLst>
                      <a:ext uri="{FF2B5EF4-FFF2-40B4-BE49-F238E27FC236}">
                        <a16:creationId xmlns:a16="http://schemas.microsoft.com/office/drawing/2014/main" id="{76C7D6CF-4765-A64A-961E-10E96F0B0D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0741" y="4451697"/>
                    <a:ext cx="301354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5</a:t>
                    </a:r>
                  </a:p>
                </p:txBody>
              </p:sp>
              <p:sp>
                <p:nvSpPr>
                  <p:cNvPr id="36" name="textruta 17">
                    <a:extLst>
                      <a:ext uri="{FF2B5EF4-FFF2-40B4-BE49-F238E27FC236}">
                        <a16:creationId xmlns:a16="http://schemas.microsoft.com/office/drawing/2014/main" id="{32F08B69-3642-5441-A3EF-D6D9B5B377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7808" y="4679627"/>
                    <a:ext cx="301380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/>
                      <a:t>7</a:t>
                    </a:r>
                  </a:p>
                </p:txBody>
              </p:sp>
              <p:cxnSp>
                <p:nvCxnSpPr>
                  <p:cNvPr id="37" name="Rak 36">
                    <a:extLst>
                      <a:ext uri="{FF2B5EF4-FFF2-40B4-BE49-F238E27FC236}">
                        <a16:creationId xmlns:a16="http://schemas.microsoft.com/office/drawing/2014/main" id="{FE49ABF4-601F-7241-BBFF-3F0CC12758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28905" y="4751348"/>
                    <a:ext cx="205027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ruta 23">
                    <a:extLst>
                      <a:ext uri="{FF2B5EF4-FFF2-40B4-BE49-F238E27FC236}">
                        <a16:creationId xmlns:a16="http://schemas.microsoft.com/office/drawing/2014/main" id="{091F9B65-D8D7-6F48-AAB6-D2F87ADF90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0762" y="4559011"/>
                    <a:ext cx="142875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/>
                    <a:r>
                      <a:rPr lang="sv-SE" sz="1800" dirty="0"/>
                      <a:t>2</a:t>
                    </a:r>
                  </a:p>
                </p:txBody>
              </p:sp>
            </p:grpSp>
            <p:sp>
              <p:nvSpPr>
                <p:cNvPr id="34" name="textruta 33">
                  <a:extLst>
                    <a:ext uri="{FF2B5EF4-FFF2-40B4-BE49-F238E27FC236}">
                      <a16:creationId xmlns:a16="http://schemas.microsoft.com/office/drawing/2014/main" id="{646EC3D3-FB47-274F-900D-AD6162979DD4}"/>
                    </a:ext>
                  </a:extLst>
                </p:cNvPr>
                <p:cNvSpPr txBox="1"/>
                <p:nvPr/>
              </p:nvSpPr>
              <p:spPr>
                <a:xfrm>
                  <a:off x="1392041" y="876268"/>
                  <a:ext cx="38249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c)</a:t>
                  </a:r>
                </a:p>
              </p:txBody>
            </p:sp>
          </p:grpSp>
          <p:sp>
            <p:nvSpPr>
              <p:cNvPr id="44" name="textruta 23">
                <a:extLst>
                  <a:ext uri="{FF2B5EF4-FFF2-40B4-BE49-F238E27FC236}">
                    <a16:creationId xmlns:a16="http://schemas.microsoft.com/office/drawing/2014/main" id="{62FF39AE-69DC-DD4A-B458-53F2BE4D1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9205" y="925229"/>
                <a:ext cx="143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sv-SE" sz="1800" dirty="0"/>
                  <a:t>1</a:t>
                </a:r>
              </a:p>
            </p:txBody>
          </p:sp>
        </p:grp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DDB2365F-390F-C74A-932D-9B0D61ADEAEC}"/>
              </a:ext>
            </a:extLst>
          </p:cNvPr>
          <p:cNvGrpSpPr/>
          <p:nvPr/>
        </p:nvGrpSpPr>
        <p:grpSpPr>
          <a:xfrm>
            <a:off x="1439228" y="1989023"/>
            <a:ext cx="1300446" cy="579387"/>
            <a:chOff x="492864" y="2051368"/>
            <a:chExt cx="1300446" cy="579387"/>
          </a:xfrm>
        </p:grpSpPr>
        <p:grpSp>
          <p:nvGrpSpPr>
            <p:cNvPr id="46" name="Grupp 45">
              <a:extLst>
                <a:ext uri="{FF2B5EF4-FFF2-40B4-BE49-F238E27FC236}">
                  <a16:creationId xmlns:a16="http://schemas.microsoft.com/office/drawing/2014/main" id="{26BB756A-B7DE-D34C-89F3-70C7B046D882}"/>
                </a:ext>
              </a:extLst>
            </p:cNvPr>
            <p:cNvGrpSpPr/>
            <p:nvPr/>
          </p:nvGrpSpPr>
          <p:grpSpPr>
            <a:xfrm>
              <a:off x="492864" y="2051368"/>
              <a:ext cx="1108484" cy="579387"/>
              <a:chOff x="1391895" y="813397"/>
              <a:chExt cx="1108484" cy="579387"/>
            </a:xfrm>
          </p:grpSpPr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07FF50B8-561B-244A-888B-3D0899E44D92}"/>
                  </a:ext>
                </a:extLst>
              </p:cNvPr>
              <p:cNvGrpSpPr/>
              <p:nvPr/>
            </p:nvGrpSpPr>
            <p:grpSpPr>
              <a:xfrm>
                <a:off x="1733945" y="813397"/>
                <a:ext cx="506681" cy="579387"/>
                <a:chOff x="1968883" y="1772842"/>
                <a:chExt cx="506681" cy="579387"/>
              </a:xfrm>
            </p:grpSpPr>
            <p:grpSp>
              <p:nvGrpSpPr>
                <p:cNvPr id="53" name="Grupp 52">
                  <a:extLst>
                    <a:ext uri="{FF2B5EF4-FFF2-40B4-BE49-F238E27FC236}">
                      <a16:creationId xmlns:a16="http://schemas.microsoft.com/office/drawing/2014/main" id="{A846A2C7-7136-DF47-9691-84F776333F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883" y="1772842"/>
                  <a:ext cx="332245" cy="579387"/>
                  <a:chOff x="3914065" y="1934842"/>
                  <a:chExt cx="332284" cy="579550"/>
                </a:xfrm>
              </p:grpSpPr>
              <p:sp>
                <p:nvSpPr>
                  <p:cNvPr id="55" name="textruta 8">
                    <a:extLst>
                      <a:ext uri="{FF2B5EF4-FFF2-40B4-BE49-F238E27FC236}">
                        <a16:creationId xmlns:a16="http://schemas.microsoft.com/office/drawing/2014/main" id="{EE697118-D664-0844-AE42-5D24F7732D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2183" y="1934842"/>
                    <a:ext cx="324166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3</a:t>
                    </a:r>
                  </a:p>
                </p:txBody>
              </p:sp>
              <p:sp>
                <p:nvSpPr>
                  <p:cNvPr id="56" name="textruta 9">
                    <a:extLst>
                      <a:ext uri="{FF2B5EF4-FFF2-40B4-BE49-F238E27FC236}">
                        <a16:creationId xmlns:a16="http://schemas.microsoft.com/office/drawing/2014/main" id="{45B9A5FD-B9BE-674A-BADB-56C789661C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4065" y="2144956"/>
                    <a:ext cx="314547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8</a:t>
                    </a:r>
                  </a:p>
                </p:txBody>
              </p:sp>
              <p:cxnSp>
                <p:nvCxnSpPr>
                  <p:cNvPr id="57" name="Rak 56">
                    <a:extLst>
                      <a:ext uri="{FF2B5EF4-FFF2-40B4-BE49-F238E27FC236}">
                        <a16:creationId xmlns:a16="http://schemas.microsoft.com/office/drawing/2014/main" id="{474502FD-A464-FE4F-8672-79B0270120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3437" y="2212287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ruta 53">
                  <a:extLst>
                    <a:ext uri="{FF2B5EF4-FFF2-40B4-BE49-F238E27FC236}">
                      <a16:creationId xmlns:a16="http://schemas.microsoft.com/office/drawing/2014/main" id="{880C59B3-167E-874B-8ABC-E7D71BF2CB75}"/>
                    </a:ext>
                  </a:extLst>
                </p:cNvPr>
                <p:cNvSpPr txBox="1"/>
                <p:nvPr/>
              </p:nvSpPr>
              <p:spPr>
                <a:xfrm>
                  <a:off x="2181845" y="1855655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+</a:t>
                  </a:r>
                </a:p>
              </p:txBody>
            </p:sp>
          </p:grpSp>
          <p:grpSp>
            <p:nvGrpSpPr>
              <p:cNvPr id="48" name="Grupp 47">
                <a:extLst>
                  <a:ext uri="{FF2B5EF4-FFF2-40B4-BE49-F238E27FC236}">
                    <a16:creationId xmlns:a16="http://schemas.microsoft.com/office/drawing/2014/main" id="{8877B8B5-1D8B-7341-9935-57BD9E7AE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805" y="813397"/>
                <a:ext cx="347574" cy="576148"/>
                <a:chOff x="1715209" y="4483533"/>
                <a:chExt cx="347221" cy="576311"/>
              </a:xfrm>
            </p:grpSpPr>
            <p:sp>
              <p:nvSpPr>
                <p:cNvPr id="50" name="textruta 16">
                  <a:extLst>
                    <a:ext uri="{FF2B5EF4-FFF2-40B4-BE49-F238E27FC236}">
                      <a16:creationId xmlns:a16="http://schemas.microsoft.com/office/drawing/2014/main" id="{5E61051B-CE82-E74C-BA1F-5A9027F59B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0625" y="4483533"/>
                  <a:ext cx="331805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6</a:t>
                  </a:r>
                </a:p>
              </p:txBody>
            </p:sp>
            <p:sp>
              <p:nvSpPr>
                <p:cNvPr id="51" name="textruta 17">
                  <a:extLst>
                    <a:ext uri="{FF2B5EF4-FFF2-40B4-BE49-F238E27FC236}">
                      <a16:creationId xmlns:a16="http://schemas.microsoft.com/office/drawing/2014/main" id="{2CE6B2F1-EFB8-5448-AFC3-5D15D0167C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5209" y="4690407"/>
                  <a:ext cx="314191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8</a:t>
                  </a:r>
                </a:p>
              </p:txBody>
            </p:sp>
            <p:cxnSp>
              <p:nvCxnSpPr>
                <p:cNvPr id="52" name="Rak 51">
                  <a:extLst>
                    <a:ext uri="{FF2B5EF4-FFF2-40B4-BE49-F238E27FC236}">
                      <a16:creationId xmlns:a16="http://schemas.microsoft.com/office/drawing/2014/main" id="{22AB18B4-74BE-2A42-B193-4BCEBFF94B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3419" y="4760975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ruta 48">
                <a:extLst>
                  <a:ext uri="{FF2B5EF4-FFF2-40B4-BE49-F238E27FC236}">
                    <a16:creationId xmlns:a16="http://schemas.microsoft.com/office/drawing/2014/main" id="{4959F066-E8BD-5841-A819-30DEC4264E7F}"/>
                  </a:ext>
                </a:extLst>
              </p:cNvPr>
              <p:cNvSpPr txBox="1"/>
              <p:nvPr/>
            </p:nvSpPr>
            <p:spPr>
              <a:xfrm>
                <a:off x="1391895" y="896473"/>
                <a:ext cx="432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a)</a:t>
                </a:r>
              </a:p>
            </p:txBody>
          </p:sp>
        </p:grp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3B212CD6-08C8-4A46-8E8B-5924D4173312}"/>
                </a:ext>
              </a:extLst>
            </p:cNvPr>
            <p:cNvSpPr txBox="1"/>
            <p:nvPr/>
          </p:nvSpPr>
          <p:spPr>
            <a:xfrm>
              <a:off x="1499591" y="2144066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2F5149CB-F413-9C48-858E-3FC3CCB3052B}"/>
              </a:ext>
            </a:extLst>
          </p:cNvPr>
          <p:cNvGrpSpPr/>
          <p:nvPr/>
        </p:nvGrpSpPr>
        <p:grpSpPr>
          <a:xfrm>
            <a:off x="2676139" y="1948517"/>
            <a:ext cx="521433" cy="615969"/>
            <a:chOff x="834920" y="2014787"/>
            <a:chExt cx="521433" cy="615969"/>
          </a:xfrm>
        </p:grpSpPr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9675E0C0-F262-E048-A960-C3A9F8628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920" y="2014787"/>
              <a:ext cx="327960" cy="615969"/>
              <a:chOff x="3914065" y="1898250"/>
              <a:chExt cx="327998" cy="616142"/>
            </a:xfrm>
          </p:grpSpPr>
          <p:sp>
            <p:nvSpPr>
              <p:cNvPr id="71" name="textruta 8">
                <a:extLst>
                  <a:ext uri="{FF2B5EF4-FFF2-40B4-BE49-F238E27FC236}">
                    <a16:creationId xmlns:a16="http://schemas.microsoft.com/office/drawing/2014/main" id="{0CB9B085-A812-374B-B9A1-6AFC49107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2327" y="1898250"/>
                <a:ext cx="30973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9</a:t>
                </a:r>
              </a:p>
            </p:txBody>
          </p:sp>
          <p:sp>
            <p:nvSpPr>
              <p:cNvPr id="72" name="textruta 9">
                <a:extLst>
                  <a:ext uri="{FF2B5EF4-FFF2-40B4-BE49-F238E27FC236}">
                    <a16:creationId xmlns:a16="http://schemas.microsoft.com/office/drawing/2014/main" id="{CA814E65-F6C0-2040-A83A-0C274331D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4065" y="2144956"/>
                <a:ext cx="31454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8</a:t>
                </a:r>
              </a:p>
            </p:txBody>
          </p:sp>
          <p:cxnSp>
            <p:nvCxnSpPr>
              <p:cNvPr id="73" name="Rak 72">
                <a:extLst>
                  <a:ext uri="{FF2B5EF4-FFF2-40B4-BE49-F238E27FC236}">
                    <a16:creationId xmlns:a16="http://schemas.microsoft.com/office/drawing/2014/main" id="{436D6940-DB4F-5043-87EB-96D06793A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3437" y="2212287"/>
                <a:ext cx="19796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3CD20E62-5BF7-664B-9098-D19023010F65}"/>
                </a:ext>
              </a:extLst>
            </p:cNvPr>
            <p:cNvSpPr txBox="1"/>
            <p:nvPr/>
          </p:nvSpPr>
          <p:spPr>
            <a:xfrm>
              <a:off x="1062634" y="21458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17C5178B-1DB4-5C4A-8040-716190BB3B18}"/>
              </a:ext>
            </a:extLst>
          </p:cNvPr>
          <p:cNvGrpSpPr>
            <a:grpSpLocks/>
          </p:cNvGrpSpPr>
          <p:nvPr/>
        </p:nvGrpSpPr>
        <p:grpSpPr bwMode="auto">
          <a:xfrm>
            <a:off x="3197572" y="1989023"/>
            <a:ext cx="386830" cy="603495"/>
            <a:chOff x="1845855" y="4460162"/>
            <a:chExt cx="386437" cy="603666"/>
          </a:xfrm>
        </p:grpSpPr>
        <p:sp>
          <p:nvSpPr>
            <p:cNvPr id="75" name="textruta 16">
              <a:extLst>
                <a:ext uri="{FF2B5EF4-FFF2-40B4-BE49-F238E27FC236}">
                  <a16:creationId xmlns:a16="http://schemas.microsoft.com/office/drawing/2014/main" id="{DCEB5EB8-DC81-C847-9893-7047E9670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0162"/>
              <a:ext cx="306183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76" name="textruta 17">
              <a:extLst>
                <a:ext uri="{FF2B5EF4-FFF2-40B4-BE49-F238E27FC236}">
                  <a16:creationId xmlns:a16="http://schemas.microsoft.com/office/drawing/2014/main" id="{A11A79CB-8BD7-AC44-ADD1-2EAD16D21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889" y="4694391"/>
              <a:ext cx="314191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8</a:t>
              </a:r>
            </a:p>
          </p:txBody>
        </p: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4A29F026-AEEB-F543-A51A-C4AFAC9E7358}"/>
                </a:ext>
              </a:extLst>
            </p:cNvPr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ruta 23">
              <a:extLst>
                <a:ext uri="{FF2B5EF4-FFF2-40B4-BE49-F238E27FC236}">
                  <a16:creationId xmlns:a16="http://schemas.microsoft.com/office/drawing/2014/main" id="{7983AFD3-5281-2441-A899-6F14AE52B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5855" y="4559184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79" name="Rektangel 78">
            <a:extLst>
              <a:ext uri="{FF2B5EF4-FFF2-40B4-BE49-F238E27FC236}">
                <a16:creationId xmlns:a16="http://schemas.microsoft.com/office/drawing/2014/main" id="{4881D06D-D570-944A-948D-64005D6DF399}"/>
              </a:ext>
            </a:extLst>
          </p:cNvPr>
          <p:cNvSpPr/>
          <p:nvPr/>
        </p:nvSpPr>
        <p:spPr>
          <a:xfrm>
            <a:off x="5212506" y="2052557"/>
            <a:ext cx="25183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växlar 8 åttondelar till 1 hel. Det är då 1 åttondel kvar. 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A7BACCF7-7640-4443-91F3-2F91D5700007}"/>
              </a:ext>
            </a:extLst>
          </p:cNvPr>
          <p:cNvSpPr/>
          <p:nvPr/>
        </p:nvSpPr>
        <p:spPr>
          <a:xfrm>
            <a:off x="5206791" y="3140702"/>
            <a:ext cx="281528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de båda termerna i bråkform. </a:t>
            </a:r>
          </a:p>
        </p:txBody>
      </p: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D47147FC-D2ED-894B-A576-E52D55D00809}"/>
              </a:ext>
            </a:extLst>
          </p:cNvPr>
          <p:cNvGrpSpPr/>
          <p:nvPr/>
        </p:nvGrpSpPr>
        <p:grpSpPr>
          <a:xfrm>
            <a:off x="1439228" y="3169408"/>
            <a:ext cx="1365800" cy="579387"/>
            <a:chOff x="1367656" y="3205714"/>
            <a:chExt cx="1365800" cy="579387"/>
          </a:xfrm>
        </p:grpSpPr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02D28DFE-F509-4943-B909-123D22BD1222}"/>
                </a:ext>
              </a:extLst>
            </p:cNvPr>
            <p:cNvGrpSpPr/>
            <p:nvPr/>
          </p:nvGrpSpPr>
          <p:grpSpPr>
            <a:xfrm>
              <a:off x="1367656" y="3205714"/>
              <a:ext cx="1365800" cy="579387"/>
              <a:chOff x="427510" y="2051368"/>
              <a:chExt cx="1365800" cy="579387"/>
            </a:xfrm>
          </p:grpSpPr>
          <p:grpSp>
            <p:nvGrpSpPr>
              <p:cNvPr id="81" name="Grupp 80">
                <a:extLst>
                  <a:ext uri="{FF2B5EF4-FFF2-40B4-BE49-F238E27FC236}">
                    <a16:creationId xmlns:a16="http://schemas.microsoft.com/office/drawing/2014/main" id="{C42830FE-13AE-C942-9483-B11415DBB3B6}"/>
                  </a:ext>
                </a:extLst>
              </p:cNvPr>
              <p:cNvGrpSpPr/>
              <p:nvPr/>
            </p:nvGrpSpPr>
            <p:grpSpPr>
              <a:xfrm>
                <a:off x="427510" y="2051368"/>
                <a:ext cx="1173838" cy="579387"/>
                <a:chOff x="1326541" y="813397"/>
                <a:chExt cx="1173838" cy="579387"/>
              </a:xfrm>
            </p:grpSpPr>
            <p:grpSp>
              <p:nvGrpSpPr>
                <p:cNvPr id="83" name="Grupp 82">
                  <a:extLst>
                    <a:ext uri="{FF2B5EF4-FFF2-40B4-BE49-F238E27FC236}">
                      <a16:creationId xmlns:a16="http://schemas.microsoft.com/office/drawing/2014/main" id="{33258834-0EB4-5141-B3E3-AE24C0764C13}"/>
                    </a:ext>
                  </a:extLst>
                </p:cNvPr>
                <p:cNvGrpSpPr/>
                <p:nvPr/>
              </p:nvGrpSpPr>
              <p:grpSpPr>
                <a:xfrm>
                  <a:off x="1733940" y="813397"/>
                  <a:ext cx="506686" cy="579387"/>
                  <a:chOff x="1968878" y="1772842"/>
                  <a:chExt cx="506686" cy="579387"/>
                </a:xfrm>
              </p:grpSpPr>
              <p:grpSp>
                <p:nvGrpSpPr>
                  <p:cNvPr id="89" name="Grupp 88">
                    <a:extLst>
                      <a:ext uri="{FF2B5EF4-FFF2-40B4-BE49-F238E27FC236}">
                        <a16:creationId xmlns:a16="http://schemas.microsoft.com/office/drawing/2014/main" id="{93BCEEDA-F3D5-394F-9F75-D4BE78C38D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878" y="1772842"/>
                    <a:ext cx="328936" cy="579387"/>
                    <a:chOff x="3914065" y="1934842"/>
                    <a:chExt cx="328975" cy="579550"/>
                  </a:xfrm>
                </p:grpSpPr>
                <p:sp>
                  <p:nvSpPr>
                    <p:cNvPr id="91" name="textruta 8">
                      <a:extLst>
                        <a:ext uri="{FF2B5EF4-FFF2-40B4-BE49-F238E27FC236}">
                          <a16:creationId xmlns:a16="http://schemas.microsoft.com/office/drawing/2014/main" id="{90FC02D2-DFFA-1148-9AEF-E7A8CF7455D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2183" y="1934842"/>
                      <a:ext cx="306530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1</a:t>
                      </a:r>
                    </a:p>
                  </p:txBody>
                </p:sp>
                <p:sp>
                  <p:nvSpPr>
                    <p:cNvPr id="92" name="textruta 9">
                      <a:extLst>
                        <a:ext uri="{FF2B5EF4-FFF2-40B4-BE49-F238E27FC236}">
                          <a16:creationId xmlns:a16="http://schemas.microsoft.com/office/drawing/2014/main" id="{363CC577-760C-294B-88E3-B9F495B3368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14065" y="2144956"/>
                      <a:ext cx="328975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5</a:t>
                      </a:r>
                    </a:p>
                  </p:txBody>
                </p:sp>
                <p:cxnSp>
                  <p:nvCxnSpPr>
                    <p:cNvPr id="93" name="Rak 92">
                      <a:extLst>
                        <a:ext uri="{FF2B5EF4-FFF2-40B4-BE49-F238E27FC236}">
                          <a16:creationId xmlns:a16="http://schemas.microsoft.com/office/drawing/2014/main" id="{C5F34198-F920-DF4B-83A6-CDCD0D35A96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63437" y="2212287"/>
                      <a:ext cx="197960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textruta 89">
                    <a:extLst>
                      <a:ext uri="{FF2B5EF4-FFF2-40B4-BE49-F238E27FC236}">
                        <a16:creationId xmlns:a16="http://schemas.microsoft.com/office/drawing/2014/main" id="{74122FCF-BFF4-DE4F-B1C1-49F6E316C53D}"/>
                      </a:ext>
                    </a:extLst>
                  </p:cNvPr>
                  <p:cNvSpPr txBox="1"/>
                  <p:nvPr/>
                </p:nvSpPr>
                <p:spPr>
                  <a:xfrm>
                    <a:off x="2181845" y="1855655"/>
                    <a:ext cx="2937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latin typeface="+mn-lt"/>
                      </a:rPr>
                      <a:t>–</a:t>
                    </a:r>
                  </a:p>
                </p:txBody>
              </p:sp>
            </p:grpSp>
            <p:grpSp>
              <p:nvGrpSpPr>
                <p:cNvPr id="84" name="Grupp 83">
                  <a:extLst>
                    <a:ext uri="{FF2B5EF4-FFF2-40B4-BE49-F238E27FC236}">
                      <a16:creationId xmlns:a16="http://schemas.microsoft.com/office/drawing/2014/main" id="{ABF81E0D-6FEB-204C-AD78-F9C8E31E09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2805" y="813397"/>
                  <a:ext cx="347574" cy="576147"/>
                  <a:chOff x="1715209" y="4483533"/>
                  <a:chExt cx="347221" cy="576310"/>
                </a:xfrm>
              </p:grpSpPr>
              <p:sp>
                <p:nvSpPr>
                  <p:cNvPr id="86" name="textruta 16">
                    <a:extLst>
                      <a:ext uri="{FF2B5EF4-FFF2-40B4-BE49-F238E27FC236}">
                        <a16:creationId xmlns:a16="http://schemas.microsoft.com/office/drawing/2014/main" id="{62D521FD-486E-844A-A34A-15A70C3BD3E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0625" y="4483533"/>
                    <a:ext cx="331805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87" name="textruta 17">
                    <a:extLst>
                      <a:ext uri="{FF2B5EF4-FFF2-40B4-BE49-F238E27FC236}">
                        <a16:creationId xmlns:a16="http://schemas.microsoft.com/office/drawing/2014/main" id="{992C146F-1A94-9D42-BBA8-B8C65450D2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5209" y="4690407"/>
                    <a:ext cx="325399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88" name="Rak 87">
                    <a:extLst>
                      <a:ext uri="{FF2B5EF4-FFF2-40B4-BE49-F238E27FC236}">
                        <a16:creationId xmlns:a16="http://schemas.microsoft.com/office/drawing/2014/main" id="{C8A96149-6BC6-224D-8B5E-BB48417EA6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83419" y="4760975"/>
                    <a:ext cx="205027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textruta 84">
                  <a:extLst>
                    <a:ext uri="{FF2B5EF4-FFF2-40B4-BE49-F238E27FC236}">
                      <a16:creationId xmlns:a16="http://schemas.microsoft.com/office/drawing/2014/main" id="{3384736F-B69A-0047-9DC4-45B63F538999}"/>
                    </a:ext>
                  </a:extLst>
                </p:cNvPr>
                <p:cNvSpPr txBox="1"/>
                <p:nvPr/>
              </p:nvSpPr>
              <p:spPr>
                <a:xfrm>
                  <a:off x="1326541" y="896210"/>
                  <a:ext cx="4325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b)</a:t>
                  </a:r>
                </a:p>
              </p:txBody>
            </p:sp>
          </p:grpSp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303DC5AB-3615-9948-B8E7-38E32FCA398F}"/>
                  </a:ext>
                </a:extLst>
              </p:cNvPr>
              <p:cNvSpPr txBox="1"/>
              <p:nvPr/>
            </p:nvSpPr>
            <p:spPr>
              <a:xfrm>
                <a:off x="1499591" y="2144066"/>
                <a:ext cx="293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</p:grpSp>
        <p:sp>
          <p:nvSpPr>
            <p:cNvPr id="106" name="textruta 23">
              <a:extLst>
                <a:ext uri="{FF2B5EF4-FFF2-40B4-BE49-F238E27FC236}">
                  <a16:creationId xmlns:a16="http://schemas.microsoft.com/office/drawing/2014/main" id="{260389CA-3A41-3C4B-B899-FA77C58D9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920" y="3296318"/>
              <a:ext cx="143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123" name="Grupp 122">
            <a:extLst>
              <a:ext uri="{FF2B5EF4-FFF2-40B4-BE49-F238E27FC236}">
                <a16:creationId xmlns:a16="http://schemas.microsoft.com/office/drawing/2014/main" id="{A3A54D0B-9F57-6D46-ADA3-DAA6DDFEF216}"/>
              </a:ext>
            </a:extLst>
          </p:cNvPr>
          <p:cNvGrpSpPr/>
          <p:nvPr/>
        </p:nvGrpSpPr>
        <p:grpSpPr>
          <a:xfrm>
            <a:off x="2741912" y="3166168"/>
            <a:ext cx="968638" cy="579387"/>
            <a:chOff x="824672" y="2051368"/>
            <a:chExt cx="968638" cy="579387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912971CB-7EB4-214A-8688-4CBF9336EA6B}"/>
                </a:ext>
              </a:extLst>
            </p:cNvPr>
            <p:cNvGrpSpPr/>
            <p:nvPr/>
          </p:nvGrpSpPr>
          <p:grpSpPr>
            <a:xfrm>
              <a:off x="824672" y="2051368"/>
              <a:ext cx="776676" cy="579387"/>
              <a:chOff x="1723703" y="813397"/>
              <a:chExt cx="776676" cy="579387"/>
            </a:xfrm>
          </p:grpSpPr>
          <p:grpSp>
            <p:nvGrpSpPr>
              <p:cNvPr id="127" name="Grupp 126">
                <a:extLst>
                  <a:ext uri="{FF2B5EF4-FFF2-40B4-BE49-F238E27FC236}">
                    <a16:creationId xmlns:a16="http://schemas.microsoft.com/office/drawing/2014/main" id="{796BEE51-4E88-7C42-87E4-4F2A61BBED7B}"/>
                  </a:ext>
                </a:extLst>
              </p:cNvPr>
              <p:cNvGrpSpPr/>
              <p:nvPr/>
            </p:nvGrpSpPr>
            <p:grpSpPr>
              <a:xfrm>
                <a:off x="1723703" y="813397"/>
                <a:ext cx="516923" cy="579387"/>
                <a:chOff x="1958641" y="1772842"/>
                <a:chExt cx="516923" cy="579387"/>
              </a:xfrm>
            </p:grpSpPr>
            <p:grpSp>
              <p:nvGrpSpPr>
                <p:cNvPr id="133" name="Grupp 132">
                  <a:extLst>
                    <a:ext uri="{FF2B5EF4-FFF2-40B4-BE49-F238E27FC236}">
                      <a16:creationId xmlns:a16="http://schemas.microsoft.com/office/drawing/2014/main" id="{CBC150CD-8021-2044-B1F3-C1D6BCE5D1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58641" y="1772842"/>
                  <a:ext cx="339176" cy="579387"/>
                  <a:chOff x="3903824" y="1934842"/>
                  <a:chExt cx="339216" cy="579550"/>
                </a:xfrm>
              </p:grpSpPr>
              <p:sp>
                <p:nvSpPr>
                  <p:cNvPr id="135" name="textruta 8">
                    <a:extLst>
                      <a:ext uri="{FF2B5EF4-FFF2-40B4-BE49-F238E27FC236}">
                        <a16:creationId xmlns:a16="http://schemas.microsoft.com/office/drawing/2014/main" id="{AF7048DF-4CEF-3B4B-9319-99524E0DDC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03824" y="1934842"/>
                    <a:ext cx="33218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6</a:t>
                    </a:r>
                  </a:p>
                </p:txBody>
              </p:sp>
              <p:sp>
                <p:nvSpPr>
                  <p:cNvPr id="136" name="textruta 9">
                    <a:extLst>
                      <a:ext uri="{FF2B5EF4-FFF2-40B4-BE49-F238E27FC236}">
                        <a16:creationId xmlns:a16="http://schemas.microsoft.com/office/drawing/2014/main" id="{27C6052C-9813-FC4B-BDA9-5AC68D41D3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4065" y="2144956"/>
                    <a:ext cx="328975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137" name="Rak 136">
                    <a:extLst>
                      <a:ext uri="{FF2B5EF4-FFF2-40B4-BE49-F238E27FC236}">
                        <a16:creationId xmlns:a16="http://schemas.microsoft.com/office/drawing/2014/main" id="{A0390430-03AD-FE4E-8012-03DD81807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3437" y="2212287"/>
                    <a:ext cx="19796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4" name="textruta 133">
                  <a:extLst>
                    <a:ext uri="{FF2B5EF4-FFF2-40B4-BE49-F238E27FC236}">
                      <a16:creationId xmlns:a16="http://schemas.microsoft.com/office/drawing/2014/main" id="{A1CD14C9-E819-0442-9D64-98D05F062634}"/>
                    </a:ext>
                  </a:extLst>
                </p:cNvPr>
                <p:cNvSpPr txBox="1"/>
                <p:nvPr/>
              </p:nvSpPr>
              <p:spPr>
                <a:xfrm>
                  <a:off x="2181845" y="1855655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–</a:t>
                  </a:r>
                </a:p>
              </p:txBody>
            </p:sp>
          </p:grpSp>
          <p:grpSp>
            <p:nvGrpSpPr>
              <p:cNvPr id="128" name="Grupp 127">
                <a:extLst>
                  <a:ext uri="{FF2B5EF4-FFF2-40B4-BE49-F238E27FC236}">
                    <a16:creationId xmlns:a16="http://schemas.microsoft.com/office/drawing/2014/main" id="{5C6E4C1B-AAFE-AD4E-986E-4566335D1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805" y="813397"/>
                <a:ext cx="347574" cy="576147"/>
                <a:chOff x="1715209" y="4483533"/>
                <a:chExt cx="347221" cy="576310"/>
              </a:xfrm>
            </p:grpSpPr>
            <p:sp>
              <p:nvSpPr>
                <p:cNvPr id="130" name="textruta 16">
                  <a:extLst>
                    <a:ext uri="{FF2B5EF4-FFF2-40B4-BE49-F238E27FC236}">
                      <a16:creationId xmlns:a16="http://schemas.microsoft.com/office/drawing/2014/main" id="{8868C57B-45B9-B942-B136-7489527A9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0625" y="4483533"/>
                  <a:ext cx="331805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31" name="textruta 17">
                  <a:extLst>
                    <a:ext uri="{FF2B5EF4-FFF2-40B4-BE49-F238E27FC236}">
                      <a16:creationId xmlns:a16="http://schemas.microsoft.com/office/drawing/2014/main" id="{9A363602-4AD6-DF4C-B91B-A76770510E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5209" y="4690407"/>
                  <a:ext cx="32539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32" name="Rak 131">
                  <a:extLst>
                    <a:ext uri="{FF2B5EF4-FFF2-40B4-BE49-F238E27FC236}">
                      <a16:creationId xmlns:a16="http://schemas.microsoft.com/office/drawing/2014/main" id="{40EAA1FE-17C8-7F4B-8892-EA07F548D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3419" y="4760975"/>
                  <a:ext cx="20502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textruta 125">
              <a:extLst>
                <a:ext uri="{FF2B5EF4-FFF2-40B4-BE49-F238E27FC236}">
                  <a16:creationId xmlns:a16="http://schemas.microsoft.com/office/drawing/2014/main" id="{B362D1DC-F3C6-4345-BE35-5AA866DEAEDD}"/>
                </a:ext>
              </a:extLst>
            </p:cNvPr>
            <p:cNvSpPr txBox="1"/>
            <p:nvPr/>
          </p:nvSpPr>
          <p:spPr>
            <a:xfrm>
              <a:off x="1499591" y="2144066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0AF3E23E-44BD-F147-A6E0-48F95889FCF0}"/>
              </a:ext>
            </a:extLst>
          </p:cNvPr>
          <p:cNvGrpSpPr>
            <a:grpSpLocks/>
          </p:cNvGrpSpPr>
          <p:nvPr/>
        </p:nvGrpSpPr>
        <p:grpSpPr bwMode="auto">
          <a:xfrm>
            <a:off x="3628680" y="3156839"/>
            <a:ext cx="328937" cy="591954"/>
            <a:chOff x="1909587" y="4471706"/>
            <a:chExt cx="328602" cy="592122"/>
          </a:xfrm>
        </p:grpSpPr>
        <p:sp>
          <p:nvSpPr>
            <p:cNvPr id="139" name="textruta 16">
              <a:extLst>
                <a:ext uri="{FF2B5EF4-FFF2-40B4-BE49-F238E27FC236}">
                  <a16:creationId xmlns:a16="http://schemas.microsoft.com/office/drawing/2014/main" id="{ACC65992-069E-CF4C-86D3-D3B5D2006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587" y="4471706"/>
              <a:ext cx="328602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140" name="textruta 17">
              <a:extLst>
                <a:ext uri="{FF2B5EF4-FFF2-40B4-BE49-F238E27FC236}">
                  <a16:creationId xmlns:a16="http://schemas.microsoft.com/office/drawing/2014/main" id="{0174CD7A-5C58-204F-8FD4-8FC5E952F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889" y="4694391"/>
              <a:ext cx="325399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5</a:t>
              </a:r>
            </a:p>
          </p:txBody>
        </p:sp>
        <p:cxnSp>
          <p:nvCxnSpPr>
            <p:cNvPr id="141" name="Rak 140">
              <a:extLst>
                <a:ext uri="{FF2B5EF4-FFF2-40B4-BE49-F238E27FC236}">
                  <a16:creationId xmlns:a16="http://schemas.microsoft.com/office/drawing/2014/main" id="{5C19BCF2-2423-D448-9B57-F9B3F0AD19AE}"/>
                </a:ext>
              </a:extLst>
            </p:cNvPr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ktangel 142">
            <a:extLst>
              <a:ext uri="{FF2B5EF4-FFF2-40B4-BE49-F238E27FC236}">
                <a16:creationId xmlns:a16="http://schemas.microsoft.com/office/drawing/2014/main" id="{4024B8B6-2619-4347-9E75-42F105124F0C}"/>
              </a:ext>
            </a:extLst>
          </p:cNvPr>
          <p:cNvSpPr/>
          <p:nvPr/>
        </p:nvSpPr>
        <p:spPr>
          <a:xfrm>
            <a:off x="5197229" y="3526171"/>
            <a:ext cx="358113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femtedelar – 2 femtedelar =  4 femtedelar. </a:t>
            </a:r>
          </a:p>
        </p:txBody>
      </p:sp>
      <p:sp>
        <p:nvSpPr>
          <p:cNvPr id="144" name="Rektangel 143">
            <a:extLst>
              <a:ext uri="{FF2B5EF4-FFF2-40B4-BE49-F238E27FC236}">
                <a16:creationId xmlns:a16="http://schemas.microsoft.com/office/drawing/2014/main" id="{9FB8E9EB-AD98-5D46-9764-92CE1F931A4B}"/>
              </a:ext>
            </a:extLst>
          </p:cNvPr>
          <p:cNvSpPr/>
          <p:nvPr/>
        </p:nvSpPr>
        <p:spPr>
          <a:xfrm>
            <a:off x="5206791" y="4429007"/>
            <a:ext cx="281528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de båda termerna i bråkform. </a:t>
            </a:r>
          </a:p>
        </p:txBody>
      </p:sp>
      <p:grpSp>
        <p:nvGrpSpPr>
          <p:cNvPr id="180" name="Grupp 179">
            <a:extLst>
              <a:ext uri="{FF2B5EF4-FFF2-40B4-BE49-F238E27FC236}">
                <a16:creationId xmlns:a16="http://schemas.microsoft.com/office/drawing/2014/main" id="{F97B68DB-5CB1-8F40-B83F-E3298C5073F7}"/>
              </a:ext>
            </a:extLst>
          </p:cNvPr>
          <p:cNvGrpSpPr/>
          <p:nvPr/>
        </p:nvGrpSpPr>
        <p:grpSpPr>
          <a:xfrm>
            <a:off x="1439228" y="4423416"/>
            <a:ext cx="1514252" cy="601536"/>
            <a:chOff x="1439228" y="4423416"/>
            <a:chExt cx="1514252" cy="601536"/>
          </a:xfrm>
        </p:grpSpPr>
        <p:grpSp>
          <p:nvGrpSpPr>
            <p:cNvPr id="145" name="Grupp 144">
              <a:extLst>
                <a:ext uri="{FF2B5EF4-FFF2-40B4-BE49-F238E27FC236}">
                  <a16:creationId xmlns:a16="http://schemas.microsoft.com/office/drawing/2014/main" id="{75107F65-59A3-2444-8B28-FAF661A0DD51}"/>
                </a:ext>
              </a:extLst>
            </p:cNvPr>
            <p:cNvGrpSpPr/>
            <p:nvPr/>
          </p:nvGrpSpPr>
          <p:grpSpPr>
            <a:xfrm>
              <a:off x="1439228" y="4423416"/>
              <a:ext cx="1514252" cy="601536"/>
              <a:chOff x="1367656" y="3183565"/>
              <a:chExt cx="1514252" cy="601536"/>
            </a:xfrm>
          </p:grpSpPr>
          <p:grpSp>
            <p:nvGrpSpPr>
              <p:cNvPr id="146" name="Grupp 145">
                <a:extLst>
                  <a:ext uri="{FF2B5EF4-FFF2-40B4-BE49-F238E27FC236}">
                    <a16:creationId xmlns:a16="http://schemas.microsoft.com/office/drawing/2014/main" id="{DFA59D61-B525-724C-9FDA-6DD8A2E537BC}"/>
                  </a:ext>
                </a:extLst>
              </p:cNvPr>
              <p:cNvGrpSpPr/>
              <p:nvPr/>
            </p:nvGrpSpPr>
            <p:grpSpPr>
              <a:xfrm>
                <a:off x="1367656" y="3183565"/>
                <a:ext cx="1514252" cy="601536"/>
                <a:chOff x="427510" y="2029219"/>
                <a:chExt cx="1514252" cy="601536"/>
              </a:xfrm>
            </p:grpSpPr>
            <p:grpSp>
              <p:nvGrpSpPr>
                <p:cNvPr id="148" name="Grupp 147">
                  <a:extLst>
                    <a:ext uri="{FF2B5EF4-FFF2-40B4-BE49-F238E27FC236}">
                      <a16:creationId xmlns:a16="http://schemas.microsoft.com/office/drawing/2014/main" id="{A82CB12D-C9FD-3946-98F5-B515B2B563B8}"/>
                    </a:ext>
                  </a:extLst>
                </p:cNvPr>
                <p:cNvGrpSpPr/>
                <p:nvPr/>
              </p:nvGrpSpPr>
              <p:grpSpPr>
                <a:xfrm>
                  <a:off x="427510" y="2029219"/>
                  <a:ext cx="1322291" cy="601536"/>
                  <a:chOff x="1326541" y="791248"/>
                  <a:chExt cx="1322291" cy="601536"/>
                </a:xfrm>
              </p:grpSpPr>
              <p:grpSp>
                <p:nvGrpSpPr>
                  <p:cNvPr id="150" name="Grupp 149">
                    <a:extLst>
                      <a:ext uri="{FF2B5EF4-FFF2-40B4-BE49-F238E27FC236}">
                        <a16:creationId xmlns:a16="http://schemas.microsoft.com/office/drawing/2014/main" id="{F3DD9F71-6FA7-6B45-92A9-6D14FDE1D588}"/>
                      </a:ext>
                    </a:extLst>
                  </p:cNvPr>
                  <p:cNvGrpSpPr/>
                  <p:nvPr/>
                </p:nvGrpSpPr>
                <p:grpSpPr>
                  <a:xfrm>
                    <a:off x="1733935" y="813397"/>
                    <a:ext cx="535310" cy="579387"/>
                    <a:chOff x="1968873" y="1772842"/>
                    <a:chExt cx="535310" cy="579387"/>
                  </a:xfrm>
                </p:grpSpPr>
                <p:grpSp>
                  <p:nvGrpSpPr>
                    <p:cNvPr id="156" name="Grupp 155">
                      <a:extLst>
                        <a:ext uri="{FF2B5EF4-FFF2-40B4-BE49-F238E27FC236}">
                          <a16:creationId xmlns:a16="http://schemas.microsoft.com/office/drawing/2014/main" id="{C980CFC1-2E90-7843-93DA-F373A1EC0F4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8873" y="1772842"/>
                      <a:ext cx="341760" cy="579387"/>
                      <a:chOff x="3914065" y="1934842"/>
                      <a:chExt cx="341801" cy="579550"/>
                    </a:xfrm>
                  </p:grpSpPr>
                  <p:sp>
                    <p:nvSpPr>
                      <p:cNvPr id="158" name="textruta 8">
                        <a:extLst>
                          <a:ext uri="{FF2B5EF4-FFF2-40B4-BE49-F238E27FC236}">
                            <a16:creationId xmlns:a16="http://schemas.microsoft.com/office/drawing/2014/main" id="{07CF1657-025A-0D4F-BBC2-5CE4683E53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2183" y="1934842"/>
                        <a:ext cx="306530" cy="36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sv-SE" sz="1800" dirty="0">
                            <a:latin typeface="Bradley Hand" pitchFamily="2" charset="77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59" name="textruta 9">
                        <a:extLst>
                          <a:ext uri="{FF2B5EF4-FFF2-40B4-BE49-F238E27FC236}">
                            <a16:creationId xmlns:a16="http://schemas.microsoft.com/office/drawing/2014/main" id="{8B8FA34C-D9A9-A94E-924F-8315154BDBC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14065" y="2144956"/>
                        <a:ext cx="341801" cy="36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  <a:cs typeface="ＭＳ Ｐゴシック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Calibri" charset="0"/>
                            <a:ea typeface="ＭＳ Ｐゴシック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sv-SE" sz="1800" dirty="0">
                            <a:latin typeface="Bradley Hand" pitchFamily="2" charset="77"/>
                          </a:rPr>
                          <a:t>7</a:t>
                        </a:r>
                      </a:p>
                    </p:txBody>
                  </p:sp>
                  <p:cxnSp>
                    <p:nvCxnSpPr>
                      <p:cNvPr id="160" name="Rak 159">
                        <a:extLst>
                          <a:ext uri="{FF2B5EF4-FFF2-40B4-BE49-F238E27FC236}">
                            <a16:creationId xmlns:a16="http://schemas.microsoft.com/office/drawing/2014/main" id="{89621E7A-BB6F-C04D-83F5-FFBEA78870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969299" y="2211631"/>
                        <a:ext cx="197960" cy="0"/>
                      </a:xfrm>
                      <a:prstGeom prst="line">
                        <a:avLst/>
                      </a:prstGeom>
                      <a:ln w="1270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7" name="textruta 156">
                      <a:extLst>
                        <a:ext uri="{FF2B5EF4-FFF2-40B4-BE49-F238E27FC236}">
                          <a16:creationId xmlns:a16="http://schemas.microsoft.com/office/drawing/2014/main" id="{43D27572-BB8B-9641-BFCE-A701644689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0464" y="1855655"/>
                      <a:ext cx="2937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>
                          <a:latin typeface="+mn-lt"/>
                        </a:rPr>
                        <a:t>–</a:t>
                      </a:r>
                    </a:p>
                  </p:txBody>
                </p:sp>
              </p:grpSp>
              <p:grpSp>
                <p:nvGrpSpPr>
                  <p:cNvPr id="151" name="Grupp 150">
                    <a:extLst>
                      <a:ext uri="{FF2B5EF4-FFF2-40B4-BE49-F238E27FC236}">
                        <a16:creationId xmlns:a16="http://schemas.microsoft.com/office/drawing/2014/main" id="{7BACFBA4-0036-F347-968E-2232EEDA74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01256" y="791248"/>
                    <a:ext cx="347576" cy="576144"/>
                    <a:chOff x="1863509" y="4461378"/>
                    <a:chExt cx="347223" cy="576307"/>
                  </a:xfrm>
                </p:grpSpPr>
                <p:sp>
                  <p:nvSpPr>
                    <p:cNvPr id="153" name="textruta 16">
                      <a:extLst>
                        <a:ext uri="{FF2B5EF4-FFF2-40B4-BE49-F238E27FC236}">
                          <a16:creationId xmlns:a16="http://schemas.microsoft.com/office/drawing/2014/main" id="{5A50B1C0-A420-6F41-89F4-3BB38FF1720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8927" y="4461378"/>
                      <a:ext cx="331805" cy="3694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5</a:t>
                      </a:r>
                    </a:p>
                  </p:txBody>
                </p:sp>
                <p:sp>
                  <p:nvSpPr>
                    <p:cNvPr id="154" name="textruta 17">
                      <a:extLst>
                        <a:ext uri="{FF2B5EF4-FFF2-40B4-BE49-F238E27FC236}">
                          <a16:creationId xmlns:a16="http://schemas.microsoft.com/office/drawing/2014/main" id="{CB1E9EDE-3391-5D42-A998-BAB674003C0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63509" y="4668249"/>
                      <a:ext cx="341413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" pitchFamily="2" charset="77"/>
                        </a:rPr>
                        <a:t>7</a:t>
                      </a:r>
                    </a:p>
                  </p:txBody>
                </p:sp>
                <p:cxnSp>
                  <p:nvCxnSpPr>
                    <p:cNvPr id="155" name="Rak 154">
                      <a:extLst>
                        <a:ext uri="{FF2B5EF4-FFF2-40B4-BE49-F238E27FC236}">
                          <a16:creationId xmlns:a16="http://schemas.microsoft.com/office/drawing/2014/main" id="{2887A92F-9E04-C640-962C-999C1081846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31719" y="4738818"/>
                      <a:ext cx="205027" cy="0"/>
                    </a:xfrm>
                    <a:prstGeom prst="line">
                      <a:avLst/>
                    </a:prstGeom>
                    <a:ln w="1270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2" name="textruta 151">
                    <a:extLst>
                      <a:ext uri="{FF2B5EF4-FFF2-40B4-BE49-F238E27FC236}">
                        <a16:creationId xmlns:a16="http://schemas.microsoft.com/office/drawing/2014/main" id="{9A850A2E-78F5-D847-B4B3-597B03BEE1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26541" y="896210"/>
                    <a:ext cx="3894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c)</a:t>
                    </a:r>
                  </a:p>
                </p:txBody>
              </p:sp>
            </p:grpSp>
            <p:sp>
              <p:nvSpPr>
                <p:cNvPr id="149" name="textruta 148">
                  <a:extLst>
                    <a:ext uri="{FF2B5EF4-FFF2-40B4-BE49-F238E27FC236}">
                      <a16:creationId xmlns:a16="http://schemas.microsoft.com/office/drawing/2014/main" id="{2A5E5338-D4D0-D342-A637-7757D7EAF7A2}"/>
                    </a:ext>
                  </a:extLst>
                </p:cNvPr>
                <p:cNvSpPr txBox="1"/>
                <p:nvPr/>
              </p:nvSpPr>
              <p:spPr>
                <a:xfrm>
                  <a:off x="1648043" y="2121917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=</a:t>
                  </a:r>
                </a:p>
              </p:txBody>
            </p:sp>
          </p:grpSp>
          <p:sp>
            <p:nvSpPr>
              <p:cNvPr id="147" name="textruta 23">
                <a:extLst>
                  <a:ext uri="{FF2B5EF4-FFF2-40B4-BE49-F238E27FC236}">
                    <a16:creationId xmlns:a16="http://schemas.microsoft.com/office/drawing/2014/main" id="{C22436AF-BE88-BB4E-8CEE-F7C9ED7B2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920" y="3296318"/>
                <a:ext cx="143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sv-SE" sz="1800" dirty="0">
                    <a:latin typeface="Bradley Hand" pitchFamily="2" charset="77"/>
                  </a:rPr>
                  <a:t>2</a:t>
                </a:r>
              </a:p>
            </p:txBody>
          </p:sp>
        </p:grpSp>
        <p:sp>
          <p:nvSpPr>
            <p:cNvPr id="179" name="textruta 23">
              <a:extLst>
                <a:ext uri="{FF2B5EF4-FFF2-40B4-BE49-F238E27FC236}">
                  <a16:creationId xmlns:a16="http://schemas.microsoft.com/office/drawing/2014/main" id="{60FE8ADF-E240-7D4C-ADB7-6C57F3627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433" y="4520844"/>
              <a:ext cx="143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43E943DC-E0CE-FB40-9F7E-CD21B25C2556}"/>
              </a:ext>
            </a:extLst>
          </p:cNvPr>
          <p:cNvGrpSpPr/>
          <p:nvPr/>
        </p:nvGrpSpPr>
        <p:grpSpPr>
          <a:xfrm>
            <a:off x="2865887" y="4442829"/>
            <a:ext cx="1150002" cy="584255"/>
            <a:chOff x="743754" y="2051289"/>
            <a:chExt cx="1150002" cy="584255"/>
          </a:xfrm>
        </p:grpSpPr>
        <p:grpSp>
          <p:nvGrpSpPr>
            <p:cNvPr id="182" name="Grupp 181">
              <a:extLst>
                <a:ext uri="{FF2B5EF4-FFF2-40B4-BE49-F238E27FC236}">
                  <a16:creationId xmlns:a16="http://schemas.microsoft.com/office/drawing/2014/main" id="{17082214-1C96-444D-BD35-82F145A8D1E3}"/>
                </a:ext>
              </a:extLst>
            </p:cNvPr>
            <p:cNvGrpSpPr/>
            <p:nvPr/>
          </p:nvGrpSpPr>
          <p:grpSpPr>
            <a:xfrm>
              <a:off x="743754" y="2051289"/>
              <a:ext cx="986443" cy="584255"/>
              <a:chOff x="1642785" y="813318"/>
              <a:chExt cx="986443" cy="584255"/>
            </a:xfrm>
          </p:grpSpPr>
          <p:grpSp>
            <p:nvGrpSpPr>
              <p:cNvPr id="184" name="Grupp 183">
                <a:extLst>
                  <a:ext uri="{FF2B5EF4-FFF2-40B4-BE49-F238E27FC236}">
                    <a16:creationId xmlns:a16="http://schemas.microsoft.com/office/drawing/2014/main" id="{17B93939-9B96-E34A-B1EA-24D4C47EED8C}"/>
                  </a:ext>
                </a:extLst>
              </p:cNvPr>
              <p:cNvGrpSpPr/>
              <p:nvPr/>
            </p:nvGrpSpPr>
            <p:grpSpPr>
              <a:xfrm>
                <a:off x="1642785" y="813318"/>
                <a:ext cx="621145" cy="583107"/>
                <a:chOff x="1877723" y="1772763"/>
                <a:chExt cx="621145" cy="583107"/>
              </a:xfrm>
            </p:grpSpPr>
            <p:grpSp>
              <p:nvGrpSpPr>
                <p:cNvPr id="189" name="Grupp 188">
                  <a:extLst>
                    <a:ext uri="{FF2B5EF4-FFF2-40B4-BE49-F238E27FC236}">
                      <a16:creationId xmlns:a16="http://schemas.microsoft.com/office/drawing/2014/main" id="{C82532B4-54BE-EE4B-AFD5-446D55299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7723" y="1772763"/>
                  <a:ext cx="447558" cy="583107"/>
                  <a:chOff x="3822899" y="1934763"/>
                  <a:chExt cx="447611" cy="583271"/>
                </a:xfrm>
              </p:grpSpPr>
              <p:sp>
                <p:nvSpPr>
                  <p:cNvPr id="191" name="textruta 8">
                    <a:extLst>
                      <a:ext uri="{FF2B5EF4-FFF2-40B4-BE49-F238E27FC236}">
                        <a16:creationId xmlns:a16="http://schemas.microsoft.com/office/drawing/2014/main" id="{A6C7BB28-3CF9-2941-9168-D3E72F7F7B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2899" y="1934763"/>
                    <a:ext cx="447611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15</a:t>
                    </a:r>
                  </a:p>
                </p:txBody>
              </p:sp>
              <p:sp>
                <p:nvSpPr>
                  <p:cNvPr id="192" name="textruta 9">
                    <a:extLst>
                      <a:ext uri="{FF2B5EF4-FFF2-40B4-BE49-F238E27FC236}">
                        <a16:creationId xmlns:a16="http://schemas.microsoft.com/office/drawing/2014/main" id="{4552A2E3-04EF-354C-B0F0-DFA14E413C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2573" y="2148598"/>
                    <a:ext cx="341800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" pitchFamily="2" charset="77"/>
                      </a:rPr>
                      <a:t>7</a:t>
                    </a:r>
                  </a:p>
                </p:txBody>
              </p:sp>
              <p:cxnSp>
                <p:nvCxnSpPr>
                  <p:cNvPr id="193" name="Rak 192">
                    <a:extLst>
                      <a:ext uri="{FF2B5EF4-FFF2-40B4-BE49-F238E27FC236}">
                        <a16:creationId xmlns:a16="http://schemas.microsoft.com/office/drawing/2014/main" id="{FEE158D9-B767-1942-BA31-9C6EF4551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02796" y="2216826"/>
                    <a:ext cx="266266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0" name="textruta 189">
                  <a:extLst>
                    <a:ext uri="{FF2B5EF4-FFF2-40B4-BE49-F238E27FC236}">
                      <a16:creationId xmlns:a16="http://schemas.microsoft.com/office/drawing/2014/main" id="{77897455-D782-6F43-B72F-E17B0A0B13DF}"/>
                    </a:ext>
                  </a:extLst>
                </p:cNvPr>
                <p:cNvSpPr txBox="1"/>
                <p:nvPr/>
              </p:nvSpPr>
              <p:spPr>
                <a:xfrm>
                  <a:off x="2205149" y="1858312"/>
                  <a:ext cx="2937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–</a:t>
                  </a:r>
                </a:p>
              </p:txBody>
            </p:sp>
          </p:grpSp>
          <p:grpSp>
            <p:nvGrpSpPr>
              <p:cNvPr id="185" name="Grupp 184">
                <a:extLst>
                  <a:ext uri="{FF2B5EF4-FFF2-40B4-BE49-F238E27FC236}">
                    <a16:creationId xmlns:a16="http://schemas.microsoft.com/office/drawing/2014/main" id="{F01AE24D-A840-2944-84C8-CC386D2615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8464" y="829200"/>
                <a:ext cx="450764" cy="568373"/>
                <a:chOff x="1740845" y="4499342"/>
                <a:chExt cx="450307" cy="568534"/>
              </a:xfrm>
            </p:grpSpPr>
            <p:sp>
              <p:nvSpPr>
                <p:cNvPr id="186" name="textruta 16">
                  <a:extLst>
                    <a:ext uri="{FF2B5EF4-FFF2-40B4-BE49-F238E27FC236}">
                      <a16:creationId xmlns:a16="http://schemas.microsoft.com/office/drawing/2014/main" id="{069FCDA1-1A72-8248-A4A6-7CA6BA6FB9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0845" y="4499342"/>
                  <a:ext cx="45030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12</a:t>
                  </a:r>
                </a:p>
              </p:txBody>
            </p:sp>
            <p:sp>
              <p:nvSpPr>
                <p:cNvPr id="187" name="textruta 17">
                  <a:extLst>
                    <a:ext uri="{FF2B5EF4-FFF2-40B4-BE49-F238E27FC236}">
                      <a16:creationId xmlns:a16="http://schemas.microsoft.com/office/drawing/2014/main" id="{285E550C-E172-2C4B-ACD0-476CD1514E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6095" y="4698439"/>
                  <a:ext cx="341414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7</a:t>
                  </a:r>
                </a:p>
              </p:txBody>
            </p:sp>
            <p:cxnSp>
              <p:nvCxnSpPr>
                <p:cNvPr id="188" name="Rak 187">
                  <a:extLst>
                    <a:ext uri="{FF2B5EF4-FFF2-40B4-BE49-F238E27FC236}">
                      <a16:creationId xmlns:a16="http://schemas.microsoft.com/office/drawing/2014/main" id="{48B32938-9017-8D40-9ACE-E7EAC1FC6C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05328" y="4767437"/>
                  <a:ext cx="26029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3" name="textruta 182">
              <a:extLst>
                <a:ext uri="{FF2B5EF4-FFF2-40B4-BE49-F238E27FC236}">
                  <a16:creationId xmlns:a16="http://schemas.microsoft.com/office/drawing/2014/main" id="{25DC8F98-D7D6-A541-ACF4-FC7D27B7B386}"/>
                </a:ext>
              </a:extLst>
            </p:cNvPr>
            <p:cNvSpPr txBox="1"/>
            <p:nvPr/>
          </p:nvSpPr>
          <p:spPr>
            <a:xfrm>
              <a:off x="1600037" y="2139271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sp>
        <p:nvSpPr>
          <p:cNvPr id="199" name="Rektangel 198">
            <a:extLst>
              <a:ext uri="{FF2B5EF4-FFF2-40B4-BE49-F238E27FC236}">
                <a16:creationId xmlns:a16="http://schemas.microsoft.com/office/drawing/2014/main" id="{CD57F0AA-08F6-8643-9F84-20F621E581A6}"/>
              </a:ext>
            </a:extLst>
          </p:cNvPr>
          <p:cNvSpPr/>
          <p:nvPr/>
        </p:nvSpPr>
        <p:spPr>
          <a:xfrm>
            <a:off x="5206791" y="4812239"/>
            <a:ext cx="375338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15 sjundedelar – 12 sjundedelar = 3 sjundedelar. </a:t>
            </a:r>
          </a:p>
        </p:txBody>
      </p:sp>
      <p:grpSp>
        <p:nvGrpSpPr>
          <p:cNvPr id="200" name="Grupp 199">
            <a:extLst>
              <a:ext uri="{FF2B5EF4-FFF2-40B4-BE49-F238E27FC236}">
                <a16:creationId xmlns:a16="http://schemas.microsoft.com/office/drawing/2014/main" id="{A1BC3345-BD62-F94F-8262-A25485A74AB5}"/>
              </a:ext>
            </a:extLst>
          </p:cNvPr>
          <p:cNvGrpSpPr>
            <a:grpSpLocks/>
          </p:cNvGrpSpPr>
          <p:nvPr/>
        </p:nvGrpSpPr>
        <p:grpSpPr bwMode="auto">
          <a:xfrm>
            <a:off x="3929893" y="4442907"/>
            <a:ext cx="344064" cy="591954"/>
            <a:chOff x="1909587" y="4471706"/>
            <a:chExt cx="343714" cy="592122"/>
          </a:xfrm>
        </p:grpSpPr>
        <p:sp>
          <p:nvSpPr>
            <p:cNvPr id="201" name="textruta 16">
              <a:extLst>
                <a:ext uri="{FF2B5EF4-FFF2-40B4-BE49-F238E27FC236}">
                  <a16:creationId xmlns:a16="http://schemas.microsoft.com/office/drawing/2014/main" id="{0AB25516-DC69-4445-A83D-21E7F5705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587" y="4471706"/>
              <a:ext cx="328602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202" name="textruta 17">
              <a:extLst>
                <a:ext uri="{FF2B5EF4-FFF2-40B4-BE49-F238E27FC236}">
                  <a16:creationId xmlns:a16="http://schemas.microsoft.com/office/drawing/2014/main" id="{1476237A-A408-9C40-A8BB-F86D125FF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889" y="4694391"/>
              <a:ext cx="341412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7</a:t>
              </a:r>
            </a:p>
          </p:txBody>
        </p:sp>
        <p:cxnSp>
          <p:nvCxnSpPr>
            <p:cNvPr id="203" name="Rak 202">
              <a:extLst>
                <a:ext uri="{FF2B5EF4-FFF2-40B4-BE49-F238E27FC236}">
                  <a16:creationId xmlns:a16="http://schemas.microsoft.com/office/drawing/2014/main" id="{7B04E446-A02B-754F-B616-10DFC36ED3E1}"/>
                </a:ext>
              </a:extLst>
            </p:cNvPr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36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5" grpId="0" animBg="1"/>
      <p:bldP spid="143" grpId="0" animBg="1"/>
      <p:bldP spid="144" grpId="0" animBg="1"/>
      <p:bldP spid="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493090" y="318885"/>
            <a:ext cx="268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Andel i bråkform</a:t>
            </a:r>
          </a:p>
        </p:txBody>
      </p:sp>
      <p:grpSp>
        <p:nvGrpSpPr>
          <p:cNvPr id="24" name="Grupp 23"/>
          <p:cNvGrpSpPr/>
          <p:nvPr/>
        </p:nvGrpSpPr>
        <p:grpSpPr>
          <a:xfrm>
            <a:off x="2400145" y="3937649"/>
            <a:ext cx="3857456" cy="596133"/>
            <a:chOff x="1820527" y="3990832"/>
            <a:chExt cx="3616626" cy="596133"/>
          </a:xfrm>
        </p:grpSpPr>
        <p:sp>
          <p:nvSpPr>
            <p:cNvPr id="19" name="Rektangel 18"/>
            <p:cNvSpPr/>
            <p:nvPr/>
          </p:nvSpPr>
          <p:spPr>
            <a:xfrm>
              <a:off x="1820527" y="4105148"/>
              <a:ext cx="3333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Andelen</a:t>
              </a:r>
              <a:r>
                <a:rPr lang="sv-SE" dirty="0"/>
                <a:t> blåa kulor är 3 tiondelar =</a:t>
              </a:r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5018499" y="3990832"/>
              <a:ext cx="418654" cy="596133"/>
              <a:chOff x="3664113" y="1869400"/>
              <a:chExt cx="418654" cy="596133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3722610" y="186940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2" name="textruta 21"/>
              <p:cNvSpPr txBox="1"/>
              <p:nvPr/>
            </p:nvSpPr>
            <p:spPr>
              <a:xfrm>
                <a:off x="3664113" y="2096201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23" name="Rak 22"/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Bildobjekt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76" y="4968155"/>
            <a:ext cx="3236485" cy="1351037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1614450" y="1020438"/>
            <a:ext cx="6439519" cy="2695240"/>
            <a:chOff x="1833110" y="910739"/>
            <a:chExt cx="6439519" cy="2695240"/>
          </a:xfrm>
        </p:grpSpPr>
        <p:grpSp>
          <p:nvGrpSpPr>
            <p:cNvPr id="27" name="Grupp 26"/>
            <p:cNvGrpSpPr/>
            <p:nvPr/>
          </p:nvGrpSpPr>
          <p:grpSpPr>
            <a:xfrm>
              <a:off x="1833110" y="910739"/>
              <a:ext cx="6439519" cy="2640650"/>
              <a:chOff x="1833110" y="910739"/>
              <a:chExt cx="6439519" cy="2640650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1833110" y="910739"/>
                <a:ext cx="64395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Tre av tio kulor är blå. </a:t>
                </a:r>
              </a:p>
              <a:p>
                <a:r>
                  <a:rPr lang="sv-SE" b="1" i="1" dirty="0">
                    <a:solidFill>
                      <a:srgbClr val="800000"/>
                    </a:solidFill>
                  </a:rPr>
                  <a:t>Andelen</a:t>
                </a:r>
                <a:r>
                  <a:rPr lang="sv-SE" dirty="0"/>
                  <a:t> blåa kulor kan skrivas som ett </a:t>
                </a:r>
                <a:r>
                  <a:rPr lang="sv-SE" b="1" dirty="0">
                    <a:solidFill>
                      <a:srgbClr val="800000"/>
                    </a:solidFill>
                  </a:rPr>
                  <a:t>bråk</a:t>
                </a:r>
                <a:r>
                  <a:rPr lang="sv-SE" dirty="0"/>
                  <a:t> med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delen</a:t>
                </a:r>
                <a:r>
                  <a:rPr lang="sv-SE" dirty="0"/>
                  <a:t> (antalet blåa kulor) i </a:t>
                </a:r>
                <a:r>
                  <a:rPr lang="sv-SE" i="1" dirty="0"/>
                  <a:t>täljaren </a:t>
                </a:r>
                <a:r>
                  <a:rPr lang="sv-SE" dirty="0"/>
                  <a:t>och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det hela </a:t>
                </a:r>
                <a:r>
                  <a:rPr lang="sv-SE" dirty="0"/>
                  <a:t>(totala antalet kulor) i </a:t>
                </a:r>
                <a:r>
                  <a:rPr lang="sv-SE" i="1" dirty="0"/>
                  <a:t>nämnaren.</a:t>
                </a:r>
              </a:p>
            </p:txBody>
          </p:sp>
          <p:grpSp>
            <p:nvGrpSpPr>
              <p:cNvPr id="26" name="Grupp 25"/>
              <p:cNvGrpSpPr/>
              <p:nvPr/>
            </p:nvGrpSpPr>
            <p:grpSpPr>
              <a:xfrm>
                <a:off x="2581850" y="2060870"/>
                <a:ext cx="733811" cy="1490519"/>
                <a:chOff x="1952273" y="2020415"/>
                <a:chExt cx="733811" cy="1490519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720" t="6734" r="69387" b="57907"/>
                <a:stretch/>
              </p:blipFill>
              <p:spPr>
                <a:xfrm>
                  <a:off x="1952273" y="2020415"/>
                  <a:ext cx="699685" cy="697666"/>
                </a:xfrm>
                <a:prstGeom prst="ellipse">
                  <a:avLst/>
                </a:prstGeom>
              </p:spPr>
            </p:pic>
            <p:pic>
              <p:nvPicPr>
                <p:cNvPr id="13" name="Bildobjekt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117" t="22047" r="4432" b="44091"/>
                <a:stretch/>
              </p:blipFill>
              <p:spPr>
                <a:xfrm>
                  <a:off x="1978920" y="2835252"/>
                  <a:ext cx="707164" cy="675682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315661" y="2060870"/>
              <a:ext cx="699685" cy="697666"/>
            </a:xfrm>
            <a:prstGeom prst="ellipse">
              <a:avLst/>
            </a:prstGeom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4225960" y="2060870"/>
              <a:ext cx="699685" cy="697666"/>
            </a:xfrm>
            <a:prstGeom prst="ellipse">
              <a:avLst/>
            </a:prstGeom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03153" y="2060870"/>
              <a:ext cx="699685" cy="697666"/>
            </a:xfrm>
            <a:prstGeom prst="ellipse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59578" y="2820720"/>
              <a:ext cx="699685" cy="697666"/>
            </a:xfrm>
            <a:prstGeom prst="ellipse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112838" y="2908313"/>
              <a:ext cx="699685" cy="697666"/>
            </a:xfrm>
            <a:prstGeom prst="ellipse">
              <a:avLst/>
            </a:prstGeom>
          </p:spPr>
        </p:pic>
        <p:pic>
          <p:nvPicPr>
            <p:cNvPr id="33" name="Bildobjekt 32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462677" y="2908313"/>
              <a:ext cx="699685" cy="697666"/>
            </a:xfrm>
            <a:prstGeom prst="ellipse">
              <a:avLst/>
            </a:prstGeom>
          </p:spPr>
        </p:pic>
        <p:pic>
          <p:nvPicPr>
            <p:cNvPr id="34" name="Bildobjekt 33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4278084" y="2908313"/>
              <a:ext cx="707164" cy="675682"/>
            </a:xfrm>
            <a:prstGeom prst="ellipse">
              <a:avLst/>
            </a:prstGeom>
          </p:spPr>
        </p:pic>
        <p:pic>
          <p:nvPicPr>
            <p:cNvPr id="36" name="Bildobjekt 35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5075557" y="2060870"/>
              <a:ext cx="707164" cy="67568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2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48" y="1562983"/>
            <a:ext cx="1566660" cy="154713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25" y="3251449"/>
            <a:ext cx="1578687" cy="1573723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774755" y="4331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Förkortning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2276624" y="1040959"/>
            <a:ext cx="430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 lila områdena lika stora i båda figurerna.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438766" y="1961538"/>
            <a:ext cx="418654" cy="633080"/>
            <a:chOff x="3866078" y="1885081"/>
            <a:chExt cx="418654" cy="633080"/>
          </a:xfrm>
        </p:grpSpPr>
        <p:sp>
          <p:nvSpPr>
            <p:cNvPr id="7" name="textruta 6"/>
            <p:cNvSpPr txBox="1"/>
            <p:nvPr/>
          </p:nvSpPr>
          <p:spPr>
            <a:xfrm>
              <a:off x="3910286" y="188508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3866078" y="214882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9" name="Rak 8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 26"/>
          <p:cNvGrpSpPr/>
          <p:nvPr/>
        </p:nvGrpSpPr>
        <p:grpSpPr>
          <a:xfrm>
            <a:off x="6246999" y="2747350"/>
            <a:ext cx="947159" cy="634814"/>
            <a:chOff x="6376740" y="2931430"/>
            <a:chExt cx="947159" cy="634814"/>
          </a:xfrm>
        </p:grpSpPr>
        <p:sp>
          <p:nvSpPr>
            <p:cNvPr id="18" name="textruta 17"/>
            <p:cNvSpPr txBox="1"/>
            <p:nvPr/>
          </p:nvSpPr>
          <p:spPr>
            <a:xfrm>
              <a:off x="6722608" y="304010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9" name="Grupp 18"/>
            <p:cNvGrpSpPr/>
            <p:nvPr/>
          </p:nvGrpSpPr>
          <p:grpSpPr>
            <a:xfrm>
              <a:off x="6376740" y="2931430"/>
              <a:ext cx="418654" cy="634814"/>
              <a:chOff x="3866078" y="1883347"/>
              <a:chExt cx="418654" cy="634814"/>
            </a:xfrm>
          </p:grpSpPr>
          <p:sp>
            <p:nvSpPr>
              <p:cNvPr id="20" name="textruta 19"/>
              <p:cNvSpPr txBox="1"/>
              <p:nvPr/>
            </p:nvSpPr>
            <p:spPr>
              <a:xfrm>
                <a:off x="3910286" y="188334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3866078" y="214882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22" name="Rak 21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 22"/>
            <p:cNvGrpSpPr/>
            <p:nvPr/>
          </p:nvGrpSpPr>
          <p:grpSpPr>
            <a:xfrm>
              <a:off x="7022239" y="2931430"/>
              <a:ext cx="301660" cy="634814"/>
              <a:chOff x="3910286" y="1883347"/>
              <a:chExt cx="301660" cy="634814"/>
            </a:xfrm>
          </p:grpSpPr>
          <p:sp>
            <p:nvSpPr>
              <p:cNvPr id="24" name="textruta 23"/>
              <p:cNvSpPr txBox="1"/>
              <p:nvPr/>
            </p:nvSpPr>
            <p:spPr>
              <a:xfrm>
                <a:off x="3910286" y="188334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3910286" y="214882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26" name="Rak 25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 36"/>
          <p:cNvGrpSpPr/>
          <p:nvPr/>
        </p:nvGrpSpPr>
        <p:grpSpPr>
          <a:xfrm>
            <a:off x="985691" y="5091108"/>
            <a:ext cx="7858580" cy="753951"/>
            <a:chOff x="985691" y="5623798"/>
            <a:chExt cx="7858580" cy="753951"/>
          </a:xfrm>
        </p:grpSpPr>
        <p:grpSp>
          <p:nvGrpSpPr>
            <p:cNvPr id="10" name="Grupp 9"/>
            <p:cNvGrpSpPr/>
            <p:nvPr/>
          </p:nvGrpSpPr>
          <p:grpSpPr>
            <a:xfrm>
              <a:off x="4010206" y="5640964"/>
              <a:ext cx="301660" cy="627026"/>
              <a:chOff x="3910286" y="1918404"/>
              <a:chExt cx="301660" cy="627026"/>
            </a:xfrm>
          </p:grpSpPr>
          <p:sp>
            <p:nvSpPr>
              <p:cNvPr id="11" name="textruta 10"/>
              <p:cNvSpPr txBox="1"/>
              <p:nvPr/>
            </p:nvSpPr>
            <p:spPr>
              <a:xfrm>
                <a:off x="3910286" y="19184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910286" y="217609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13" name="Rak 12"/>
              <p:cNvCxnSpPr/>
              <p:nvPr/>
            </p:nvCxnSpPr>
            <p:spPr>
              <a:xfrm>
                <a:off x="3910286" y="2230635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ktangel 27"/>
            <p:cNvSpPr/>
            <p:nvPr/>
          </p:nvSpPr>
          <p:spPr>
            <a:xfrm>
              <a:off x="985691" y="5731418"/>
              <a:ext cx="7858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 att omvandla från           till            dividerar vi täljare och nämnare med </a:t>
              </a:r>
              <a:r>
                <a:rPr lang="sv-SE" b="1" dirty="0">
                  <a:solidFill>
                    <a:srgbClr val="800000"/>
                  </a:solidFill>
                </a:rPr>
                <a:t>2</a:t>
              </a:r>
              <a:r>
                <a:rPr lang="sv-SE" dirty="0"/>
                <a:t>.</a:t>
              </a:r>
            </a:p>
            <a:p>
              <a:endParaRPr lang="sv-SE" dirty="0"/>
            </a:p>
          </p:txBody>
        </p:sp>
        <p:grpSp>
          <p:nvGrpSpPr>
            <p:cNvPr id="29" name="Grupp 28"/>
            <p:cNvGrpSpPr/>
            <p:nvPr/>
          </p:nvGrpSpPr>
          <p:grpSpPr>
            <a:xfrm>
              <a:off x="3133464" y="5623798"/>
              <a:ext cx="418654" cy="644192"/>
              <a:chOff x="3866078" y="1873969"/>
              <a:chExt cx="418654" cy="644192"/>
            </a:xfrm>
          </p:grpSpPr>
          <p:sp>
            <p:nvSpPr>
              <p:cNvPr id="30" name="textruta 29"/>
              <p:cNvSpPr txBox="1"/>
              <p:nvPr/>
            </p:nvSpPr>
            <p:spPr>
              <a:xfrm>
                <a:off x="3910286" y="187396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31" name="textruta 30"/>
              <p:cNvSpPr txBox="1"/>
              <p:nvPr/>
            </p:nvSpPr>
            <p:spPr>
              <a:xfrm>
                <a:off x="3866078" y="214882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32" name="Rak 31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upp 32"/>
          <p:cNvGrpSpPr/>
          <p:nvPr/>
        </p:nvGrpSpPr>
        <p:grpSpPr>
          <a:xfrm>
            <a:off x="5482974" y="3763717"/>
            <a:ext cx="301660" cy="639054"/>
            <a:chOff x="3910286" y="1879107"/>
            <a:chExt cx="301660" cy="639054"/>
          </a:xfrm>
        </p:grpSpPr>
        <p:sp>
          <p:nvSpPr>
            <p:cNvPr id="34" name="textruta 33"/>
            <p:cNvSpPr txBox="1"/>
            <p:nvPr/>
          </p:nvSpPr>
          <p:spPr>
            <a:xfrm>
              <a:off x="3910286" y="187910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2</a:t>
              </a:r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3910286" y="214882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cxnSp>
          <p:nvCxnSpPr>
            <p:cNvPr id="36" name="Rak 35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 37"/>
          <p:cNvGrpSpPr/>
          <p:nvPr/>
        </p:nvGrpSpPr>
        <p:grpSpPr>
          <a:xfrm>
            <a:off x="4052959" y="5838145"/>
            <a:ext cx="1088325" cy="635902"/>
            <a:chOff x="6351339" y="2930342"/>
            <a:chExt cx="1088325" cy="635902"/>
          </a:xfrm>
        </p:grpSpPr>
        <p:sp>
          <p:nvSpPr>
            <p:cNvPr id="39" name="textruta 38"/>
            <p:cNvSpPr txBox="1"/>
            <p:nvPr/>
          </p:nvSpPr>
          <p:spPr>
            <a:xfrm>
              <a:off x="6838373" y="304010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6351339" y="2930342"/>
              <a:ext cx="637399" cy="635902"/>
              <a:chOff x="3840677" y="1882259"/>
              <a:chExt cx="637399" cy="635902"/>
            </a:xfrm>
          </p:grpSpPr>
          <p:sp>
            <p:nvSpPr>
              <p:cNvPr id="45" name="textruta 44"/>
              <p:cNvSpPr txBox="1"/>
              <p:nvPr/>
            </p:nvSpPr>
            <p:spPr>
              <a:xfrm>
                <a:off x="3918082" y="1882259"/>
                <a:ext cx="55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 /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>
                <a:off x="3840677" y="2148829"/>
                <a:ext cx="62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10/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cxnSp>
            <p:nvCxnSpPr>
              <p:cNvPr id="47" name="Rak 46"/>
              <p:cNvCxnSpPr/>
              <p:nvPr/>
            </p:nvCxnSpPr>
            <p:spPr>
              <a:xfrm>
                <a:off x="3910286" y="2203366"/>
                <a:ext cx="44976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 40"/>
            <p:cNvGrpSpPr/>
            <p:nvPr/>
          </p:nvGrpSpPr>
          <p:grpSpPr>
            <a:xfrm>
              <a:off x="7138004" y="2930342"/>
              <a:ext cx="301660" cy="635902"/>
              <a:chOff x="4026051" y="1882259"/>
              <a:chExt cx="301660" cy="635902"/>
            </a:xfrm>
          </p:grpSpPr>
          <p:sp>
            <p:nvSpPr>
              <p:cNvPr id="42" name="textruta 41"/>
              <p:cNvSpPr txBox="1"/>
              <p:nvPr/>
            </p:nvSpPr>
            <p:spPr>
              <a:xfrm>
                <a:off x="4026051" y="188225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43" name="textruta 42"/>
              <p:cNvSpPr txBox="1"/>
              <p:nvPr/>
            </p:nvSpPr>
            <p:spPr>
              <a:xfrm>
                <a:off x="4026051" y="214882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44" name="Rak 43"/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ktangel 48"/>
          <p:cNvSpPr/>
          <p:nvPr/>
        </p:nvSpPr>
        <p:spPr>
          <a:xfrm>
            <a:off x="985691" y="5920049"/>
            <a:ext cx="3069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b="1" i="1" dirty="0">
                <a:solidFill>
                  <a:srgbClr val="800000"/>
                </a:solidFill>
              </a:rPr>
              <a:t>förkortar</a:t>
            </a:r>
            <a:r>
              <a:rPr lang="sv-SE" dirty="0"/>
              <a:t>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  <p:sp>
        <p:nvSpPr>
          <p:cNvPr id="50" name="Rektangel 49"/>
          <p:cNvSpPr/>
          <p:nvPr/>
        </p:nvSpPr>
        <p:spPr>
          <a:xfrm>
            <a:off x="5482974" y="5845059"/>
            <a:ext cx="327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inte förkorta mer. Bråket är skrivet i </a:t>
            </a:r>
            <a:r>
              <a:rPr lang="sv-SE" b="1" i="1" dirty="0">
                <a:solidFill>
                  <a:srgbClr val="800000"/>
                </a:solidFill>
              </a:rPr>
              <a:t>enklaste form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4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84033" y="663167"/>
            <a:ext cx="24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Förkorta bråken med 2.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1243238" y="1142744"/>
            <a:ext cx="572840" cy="594596"/>
            <a:chOff x="1243238" y="1142744"/>
            <a:chExt cx="572840" cy="594596"/>
          </a:xfrm>
        </p:grpSpPr>
        <p:grpSp>
          <p:nvGrpSpPr>
            <p:cNvPr id="3" name="Grupp 2"/>
            <p:cNvGrpSpPr/>
            <p:nvPr/>
          </p:nvGrpSpPr>
          <p:grpSpPr>
            <a:xfrm>
              <a:off x="1243238" y="1142744"/>
              <a:ext cx="317176" cy="594596"/>
              <a:chOff x="3893936" y="1909483"/>
              <a:chExt cx="317176" cy="594596"/>
            </a:xfrm>
          </p:grpSpPr>
          <p:sp>
            <p:nvSpPr>
              <p:cNvPr id="4" name="textruta 3"/>
              <p:cNvSpPr txBox="1"/>
              <p:nvPr/>
            </p:nvSpPr>
            <p:spPr>
              <a:xfrm>
                <a:off x="3909426" y="190948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sp>
            <p:nvSpPr>
              <p:cNvPr id="5" name="textruta 4"/>
              <p:cNvSpPr txBox="1"/>
              <p:nvPr/>
            </p:nvSpPr>
            <p:spPr>
              <a:xfrm>
                <a:off x="3893936" y="21347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8</a:t>
                </a:r>
              </a:p>
            </p:txBody>
          </p:sp>
          <p:cxnSp>
            <p:nvCxnSpPr>
              <p:cNvPr id="6" name="Rak 5"/>
              <p:cNvCxnSpPr>
                <a:cxnSpLocks/>
              </p:cNvCxnSpPr>
              <p:nvPr/>
            </p:nvCxnSpPr>
            <p:spPr>
              <a:xfrm>
                <a:off x="3975142" y="2203366"/>
                <a:ext cx="15247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/>
            <p:cNvSpPr txBox="1"/>
            <p:nvPr/>
          </p:nvSpPr>
          <p:spPr>
            <a:xfrm>
              <a:off x="1514418" y="124594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1189516" y="1878971"/>
            <a:ext cx="626562" cy="640043"/>
            <a:chOff x="1189516" y="1878971"/>
            <a:chExt cx="626562" cy="640043"/>
          </a:xfrm>
        </p:grpSpPr>
        <p:grpSp>
          <p:nvGrpSpPr>
            <p:cNvPr id="7" name="Grupp 6"/>
            <p:cNvGrpSpPr/>
            <p:nvPr/>
          </p:nvGrpSpPr>
          <p:grpSpPr>
            <a:xfrm>
              <a:off x="1189516" y="1878971"/>
              <a:ext cx="419247" cy="640043"/>
              <a:chOff x="3841300" y="1878118"/>
              <a:chExt cx="419247" cy="640043"/>
            </a:xfrm>
          </p:grpSpPr>
          <p:sp>
            <p:nvSpPr>
              <p:cNvPr id="8" name="textruta 7"/>
              <p:cNvSpPr txBox="1"/>
              <p:nvPr/>
            </p:nvSpPr>
            <p:spPr>
              <a:xfrm>
                <a:off x="3841300" y="187811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28</a:t>
                </a:r>
              </a:p>
            </p:txBody>
          </p:sp>
          <p:sp>
            <p:nvSpPr>
              <p:cNvPr id="9" name="textruta 8"/>
              <p:cNvSpPr txBox="1"/>
              <p:nvPr/>
            </p:nvSpPr>
            <p:spPr>
              <a:xfrm>
                <a:off x="3841843" y="2148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42</a:t>
                </a:r>
              </a:p>
            </p:txBody>
          </p:sp>
          <p:cxnSp>
            <p:nvCxnSpPr>
              <p:cNvPr id="10" name="Rak 9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ruta 20"/>
            <p:cNvSpPr txBox="1"/>
            <p:nvPr/>
          </p:nvSpPr>
          <p:spPr>
            <a:xfrm>
              <a:off x="1514418" y="202060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1184729" y="2615273"/>
            <a:ext cx="677093" cy="651277"/>
            <a:chOff x="1184729" y="2615273"/>
            <a:chExt cx="677093" cy="651277"/>
          </a:xfrm>
        </p:grpSpPr>
        <p:grpSp>
          <p:nvGrpSpPr>
            <p:cNvPr id="11" name="Grupp 10"/>
            <p:cNvGrpSpPr/>
            <p:nvPr/>
          </p:nvGrpSpPr>
          <p:grpSpPr>
            <a:xfrm>
              <a:off x="1184729" y="2615273"/>
              <a:ext cx="424034" cy="651277"/>
              <a:chOff x="3905499" y="1903025"/>
              <a:chExt cx="424034" cy="651277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905499" y="1903025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3910829" y="218497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54</a:t>
                </a:r>
              </a:p>
            </p:txBody>
          </p:sp>
          <p:cxnSp>
            <p:nvCxnSpPr>
              <p:cNvPr id="14" name="Rak 13"/>
              <p:cNvCxnSpPr>
                <a:cxnSpLocks/>
              </p:cNvCxnSpPr>
              <p:nvPr/>
            </p:nvCxnSpPr>
            <p:spPr>
              <a:xfrm flipV="1">
                <a:off x="3979272" y="2210452"/>
                <a:ext cx="268997" cy="139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ruta 22"/>
            <p:cNvSpPr txBox="1"/>
            <p:nvPr/>
          </p:nvSpPr>
          <p:spPr>
            <a:xfrm>
              <a:off x="1560162" y="272717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2425113" y="1135637"/>
            <a:ext cx="301686" cy="584191"/>
            <a:chOff x="3881171" y="1907124"/>
            <a:chExt cx="301686" cy="584191"/>
          </a:xfrm>
        </p:grpSpPr>
        <p:sp>
          <p:nvSpPr>
            <p:cNvPr id="27" name="textruta 26"/>
            <p:cNvSpPr txBox="1"/>
            <p:nvPr/>
          </p:nvSpPr>
          <p:spPr>
            <a:xfrm>
              <a:off x="3881171" y="1907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3</a:t>
              </a: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3887094" y="2121983"/>
              <a:ext cx="29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4</a:t>
              </a:r>
            </a:p>
          </p:txBody>
        </p:sp>
        <p:cxnSp>
          <p:nvCxnSpPr>
            <p:cNvPr id="29" name="Rak 28"/>
            <p:cNvCxnSpPr>
              <a:cxnSpLocks/>
            </p:cNvCxnSpPr>
            <p:nvPr/>
          </p:nvCxnSpPr>
          <p:spPr>
            <a:xfrm>
              <a:off x="3950262" y="2202828"/>
              <a:ext cx="161595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 33"/>
          <p:cNvGrpSpPr/>
          <p:nvPr/>
        </p:nvGrpSpPr>
        <p:grpSpPr>
          <a:xfrm>
            <a:off x="2387690" y="1878971"/>
            <a:ext cx="418704" cy="635211"/>
            <a:chOff x="3859562" y="1866252"/>
            <a:chExt cx="418704" cy="635211"/>
          </a:xfrm>
        </p:grpSpPr>
        <p:sp>
          <p:nvSpPr>
            <p:cNvPr id="35" name="textruta 34"/>
            <p:cNvSpPr txBox="1"/>
            <p:nvPr/>
          </p:nvSpPr>
          <p:spPr>
            <a:xfrm>
              <a:off x="3859562" y="18662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14</a:t>
              </a:r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3859562" y="21321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21</a:t>
              </a:r>
            </a:p>
          </p:txBody>
        </p:sp>
        <p:cxnSp>
          <p:nvCxnSpPr>
            <p:cNvPr id="37" name="Rak 36"/>
            <p:cNvCxnSpPr/>
            <p:nvPr/>
          </p:nvCxnSpPr>
          <p:spPr>
            <a:xfrm>
              <a:off x="3913938" y="2188576"/>
              <a:ext cx="30166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 37"/>
          <p:cNvGrpSpPr/>
          <p:nvPr/>
        </p:nvGrpSpPr>
        <p:grpSpPr>
          <a:xfrm>
            <a:off x="2426855" y="2626099"/>
            <a:ext cx="418704" cy="631912"/>
            <a:chOff x="3843776" y="1891570"/>
            <a:chExt cx="418704" cy="631912"/>
          </a:xfrm>
        </p:grpSpPr>
        <p:sp>
          <p:nvSpPr>
            <p:cNvPr id="39" name="textruta 38"/>
            <p:cNvSpPr txBox="1"/>
            <p:nvPr/>
          </p:nvSpPr>
          <p:spPr>
            <a:xfrm>
              <a:off x="3895300" y="18915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8</a:t>
              </a:r>
            </a:p>
          </p:txBody>
        </p:sp>
        <p:sp>
          <p:nvSpPr>
            <p:cNvPr id="40" name="textruta 39"/>
            <p:cNvSpPr txBox="1"/>
            <p:nvPr/>
          </p:nvSpPr>
          <p:spPr>
            <a:xfrm>
              <a:off x="3843776" y="21541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27</a:t>
              </a:r>
            </a:p>
          </p:txBody>
        </p:sp>
        <p:cxnSp>
          <p:nvCxnSpPr>
            <p:cNvPr id="41" name="Rak 40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ktangel 41"/>
          <p:cNvSpPr/>
          <p:nvPr/>
        </p:nvSpPr>
        <p:spPr>
          <a:xfrm>
            <a:off x="5178873" y="659149"/>
            <a:ext cx="290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Skriv bråken i enklaste form.</a:t>
            </a:r>
          </a:p>
        </p:txBody>
      </p:sp>
      <p:grpSp>
        <p:nvGrpSpPr>
          <p:cNvPr id="43" name="Grupp 42"/>
          <p:cNvGrpSpPr/>
          <p:nvPr/>
        </p:nvGrpSpPr>
        <p:grpSpPr>
          <a:xfrm>
            <a:off x="5572324" y="1024445"/>
            <a:ext cx="670211" cy="653692"/>
            <a:chOff x="1192697" y="1103890"/>
            <a:chExt cx="670211" cy="653692"/>
          </a:xfrm>
        </p:grpSpPr>
        <p:grpSp>
          <p:nvGrpSpPr>
            <p:cNvPr id="44" name="Grupp 43"/>
            <p:cNvGrpSpPr/>
            <p:nvPr/>
          </p:nvGrpSpPr>
          <p:grpSpPr>
            <a:xfrm>
              <a:off x="1192697" y="1103890"/>
              <a:ext cx="418654" cy="653692"/>
              <a:chOff x="3843395" y="1870629"/>
              <a:chExt cx="418654" cy="653692"/>
            </a:xfrm>
          </p:grpSpPr>
          <p:sp>
            <p:nvSpPr>
              <p:cNvPr id="46" name="textruta 45"/>
              <p:cNvSpPr txBox="1"/>
              <p:nvPr/>
            </p:nvSpPr>
            <p:spPr>
              <a:xfrm>
                <a:off x="3843395" y="187062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3843395" y="215498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28</a:t>
                </a:r>
              </a:p>
            </p:txBody>
          </p:sp>
          <p:cxnSp>
            <p:nvCxnSpPr>
              <p:cNvPr id="48" name="Rak 47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ruta 44"/>
            <p:cNvSpPr txBox="1"/>
            <p:nvPr/>
          </p:nvSpPr>
          <p:spPr>
            <a:xfrm>
              <a:off x="1561248" y="122282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5615923" y="1898206"/>
            <a:ext cx="655054" cy="630035"/>
            <a:chOff x="1191270" y="1130614"/>
            <a:chExt cx="655054" cy="630035"/>
          </a:xfrm>
        </p:grpSpPr>
        <p:grpSp>
          <p:nvGrpSpPr>
            <p:cNvPr id="54" name="Grupp 53"/>
            <p:cNvGrpSpPr/>
            <p:nvPr/>
          </p:nvGrpSpPr>
          <p:grpSpPr>
            <a:xfrm>
              <a:off x="1191270" y="1130614"/>
              <a:ext cx="418654" cy="630035"/>
              <a:chOff x="3841968" y="1897353"/>
              <a:chExt cx="418654" cy="630035"/>
            </a:xfrm>
          </p:grpSpPr>
          <p:sp>
            <p:nvSpPr>
              <p:cNvPr id="56" name="textruta 55"/>
              <p:cNvSpPr txBox="1"/>
              <p:nvPr/>
            </p:nvSpPr>
            <p:spPr>
              <a:xfrm>
                <a:off x="3841968" y="1897353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35</a:t>
                </a:r>
              </a:p>
            </p:txBody>
          </p:sp>
          <p:sp>
            <p:nvSpPr>
              <p:cNvPr id="57" name="textruta 56"/>
              <p:cNvSpPr txBox="1"/>
              <p:nvPr/>
            </p:nvSpPr>
            <p:spPr>
              <a:xfrm>
                <a:off x="3841968" y="2158056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55</a:t>
                </a:r>
              </a:p>
            </p:txBody>
          </p:sp>
          <p:cxnSp>
            <p:nvCxnSpPr>
              <p:cNvPr id="58" name="Rak 57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ruta 54"/>
            <p:cNvSpPr txBox="1"/>
            <p:nvPr/>
          </p:nvSpPr>
          <p:spPr>
            <a:xfrm>
              <a:off x="1544664" y="123578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6962467" y="1916408"/>
            <a:ext cx="427037" cy="584929"/>
            <a:chOff x="3859930" y="1915556"/>
            <a:chExt cx="427037" cy="584929"/>
          </a:xfrm>
        </p:grpSpPr>
        <p:sp>
          <p:nvSpPr>
            <p:cNvPr id="66" name="textruta 65"/>
            <p:cNvSpPr txBox="1"/>
            <p:nvPr/>
          </p:nvSpPr>
          <p:spPr>
            <a:xfrm>
              <a:off x="3922605" y="19155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7</a:t>
              </a:r>
            </a:p>
          </p:txBody>
        </p:sp>
        <p:sp>
          <p:nvSpPr>
            <p:cNvPr id="67" name="textruta 66"/>
            <p:cNvSpPr txBox="1"/>
            <p:nvPr/>
          </p:nvSpPr>
          <p:spPr>
            <a:xfrm>
              <a:off x="3859930" y="2131153"/>
              <a:ext cx="427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11</a:t>
              </a:r>
            </a:p>
          </p:txBody>
        </p:sp>
        <p:cxnSp>
          <p:nvCxnSpPr>
            <p:cNvPr id="68" name="Rak 67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 68"/>
          <p:cNvGrpSpPr/>
          <p:nvPr/>
        </p:nvGrpSpPr>
        <p:grpSpPr>
          <a:xfrm>
            <a:off x="5594189" y="2600374"/>
            <a:ext cx="697376" cy="630035"/>
            <a:chOff x="1142594" y="1121387"/>
            <a:chExt cx="697376" cy="630035"/>
          </a:xfrm>
        </p:grpSpPr>
        <p:grpSp>
          <p:nvGrpSpPr>
            <p:cNvPr id="70" name="Grupp 69"/>
            <p:cNvGrpSpPr/>
            <p:nvPr/>
          </p:nvGrpSpPr>
          <p:grpSpPr>
            <a:xfrm>
              <a:off x="1142594" y="1121387"/>
              <a:ext cx="535648" cy="630035"/>
              <a:chOff x="3793292" y="1888126"/>
              <a:chExt cx="535648" cy="630035"/>
            </a:xfrm>
          </p:grpSpPr>
          <p:sp>
            <p:nvSpPr>
              <p:cNvPr id="72" name="textruta 71"/>
              <p:cNvSpPr txBox="1"/>
              <p:nvPr/>
            </p:nvSpPr>
            <p:spPr>
              <a:xfrm>
                <a:off x="3833819" y="1888126"/>
                <a:ext cx="422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78</a:t>
                </a:r>
              </a:p>
            </p:txBody>
          </p:sp>
          <p:sp>
            <p:nvSpPr>
              <p:cNvPr id="73" name="textruta 72"/>
              <p:cNvSpPr txBox="1"/>
              <p:nvPr/>
            </p:nvSpPr>
            <p:spPr>
              <a:xfrm>
                <a:off x="3793292" y="2148829"/>
                <a:ext cx="53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126</a:t>
                </a:r>
              </a:p>
            </p:txBody>
          </p:sp>
          <p:cxnSp>
            <p:nvCxnSpPr>
              <p:cNvPr id="74" name="Rak 73"/>
              <p:cNvCxnSpPr/>
              <p:nvPr/>
            </p:nvCxnSpPr>
            <p:spPr>
              <a:xfrm flipV="1">
                <a:off x="3883344" y="2203367"/>
                <a:ext cx="328602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ruta 70"/>
            <p:cNvSpPr txBox="1"/>
            <p:nvPr/>
          </p:nvSpPr>
          <p:spPr>
            <a:xfrm>
              <a:off x="1538310" y="123503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6" name="Grupp 75"/>
          <p:cNvGrpSpPr/>
          <p:nvPr/>
        </p:nvGrpSpPr>
        <p:grpSpPr>
          <a:xfrm>
            <a:off x="7883672" y="2628851"/>
            <a:ext cx="423089" cy="587554"/>
            <a:chOff x="3864776" y="1904762"/>
            <a:chExt cx="423089" cy="587554"/>
          </a:xfrm>
        </p:grpSpPr>
        <p:sp>
          <p:nvSpPr>
            <p:cNvPr id="77" name="textruta 76"/>
            <p:cNvSpPr txBox="1"/>
            <p:nvPr/>
          </p:nvSpPr>
          <p:spPr>
            <a:xfrm>
              <a:off x="3869161" y="190476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13</a:t>
              </a:r>
            </a:p>
          </p:txBody>
        </p:sp>
        <p:sp>
          <p:nvSpPr>
            <p:cNvPr id="78" name="textruta 77"/>
            <p:cNvSpPr txBox="1"/>
            <p:nvPr/>
          </p:nvSpPr>
          <p:spPr>
            <a:xfrm>
              <a:off x="3864776" y="21229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21</a:t>
              </a:r>
            </a:p>
          </p:txBody>
        </p:sp>
        <p:cxnSp>
          <p:nvCxnSpPr>
            <p:cNvPr id="79" name="Rak 78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ktangel 79"/>
          <p:cNvSpPr/>
          <p:nvPr/>
        </p:nvSpPr>
        <p:spPr>
          <a:xfrm>
            <a:off x="3345966" y="3992836"/>
            <a:ext cx="18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tal saknas?</a:t>
            </a:r>
          </a:p>
        </p:txBody>
      </p:sp>
      <p:grpSp>
        <p:nvGrpSpPr>
          <p:cNvPr id="94" name="Grupp 93"/>
          <p:cNvGrpSpPr/>
          <p:nvPr/>
        </p:nvGrpSpPr>
        <p:grpSpPr>
          <a:xfrm>
            <a:off x="1596626" y="4500120"/>
            <a:ext cx="796033" cy="624325"/>
            <a:chOff x="1141508" y="4500120"/>
            <a:chExt cx="796033" cy="624325"/>
          </a:xfrm>
        </p:grpSpPr>
        <p:grpSp>
          <p:nvGrpSpPr>
            <p:cNvPr id="81" name="Grupp 80"/>
            <p:cNvGrpSpPr/>
            <p:nvPr/>
          </p:nvGrpSpPr>
          <p:grpSpPr>
            <a:xfrm>
              <a:off x="1141508" y="4503664"/>
              <a:ext cx="578528" cy="620781"/>
              <a:chOff x="1209450" y="1130641"/>
              <a:chExt cx="578528" cy="620781"/>
            </a:xfrm>
          </p:grpSpPr>
          <p:grpSp>
            <p:nvGrpSpPr>
              <p:cNvPr id="82" name="Grupp 81"/>
              <p:cNvGrpSpPr/>
              <p:nvPr/>
            </p:nvGrpSpPr>
            <p:grpSpPr>
              <a:xfrm>
                <a:off x="1209450" y="1130641"/>
                <a:ext cx="418654" cy="620781"/>
                <a:chOff x="3860148" y="1897380"/>
                <a:chExt cx="418654" cy="620781"/>
              </a:xfrm>
            </p:grpSpPr>
            <p:sp>
              <p:nvSpPr>
                <p:cNvPr id="84" name="textruta 83"/>
                <p:cNvSpPr txBox="1"/>
                <p:nvPr/>
              </p:nvSpPr>
              <p:spPr>
                <a:xfrm>
                  <a:off x="3920213" y="1897380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sp>
              <p:nvSpPr>
                <p:cNvPr id="85" name="textruta 84"/>
                <p:cNvSpPr txBox="1"/>
                <p:nvPr/>
              </p:nvSpPr>
              <p:spPr>
                <a:xfrm>
                  <a:off x="3860148" y="2148829"/>
                  <a:ext cx="418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15</a:t>
                  </a:r>
                </a:p>
              </p:txBody>
            </p:sp>
            <p:cxnSp>
              <p:nvCxnSpPr>
                <p:cNvPr id="86" name="Rak 85"/>
                <p:cNvCxnSpPr>
                  <a:cxnSpLocks/>
                </p:cNvCxnSpPr>
                <p:nvPr/>
              </p:nvCxnSpPr>
              <p:spPr>
                <a:xfrm>
                  <a:off x="3986186" y="2203366"/>
                  <a:ext cx="157154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ruta 82"/>
              <p:cNvSpPr txBox="1"/>
              <p:nvPr/>
            </p:nvSpPr>
            <p:spPr>
              <a:xfrm>
                <a:off x="1486318" y="12414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89" name="Grupp 88"/>
            <p:cNvGrpSpPr/>
            <p:nvPr/>
          </p:nvGrpSpPr>
          <p:grpSpPr>
            <a:xfrm>
              <a:off x="1626837" y="4500120"/>
              <a:ext cx="310704" cy="610918"/>
              <a:chOff x="3844181" y="1893836"/>
              <a:chExt cx="310704" cy="610918"/>
            </a:xfrm>
          </p:grpSpPr>
          <p:sp>
            <p:nvSpPr>
              <p:cNvPr id="91" name="textruta 90"/>
              <p:cNvSpPr txBox="1"/>
              <p:nvPr/>
            </p:nvSpPr>
            <p:spPr>
              <a:xfrm>
                <a:off x="3844181" y="18938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9A0002"/>
                    </a:solidFill>
                  </a:rPr>
                  <a:t>?</a:t>
                </a:r>
              </a:p>
            </p:txBody>
          </p:sp>
          <p:sp>
            <p:nvSpPr>
              <p:cNvPr id="92" name="textruta 91"/>
              <p:cNvSpPr txBox="1"/>
              <p:nvPr/>
            </p:nvSpPr>
            <p:spPr>
              <a:xfrm>
                <a:off x="3853225" y="213542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93" name="Rak 92"/>
              <p:cNvCxnSpPr>
                <a:cxnSpLocks/>
              </p:cNvCxnSpPr>
              <p:nvPr/>
            </p:nvCxnSpPr>
            <p:spPr>
              <a:xfrm>
                <a:off x="3919231" y="2204143"/>
                <a:ext cx="15083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ruta 94"/>
          <p:cNvSpPr txBox="1"/>
          <p:nvPr/>
        </p:nvSpPr>
        <p:spPr>
          <a:xfrm>
            <a:off x="2554844" y="4599909"/>
            <a:ext cx="10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2</a:t>
            </a:r>
          </a:p>
        </p:txBody>
      </p:sp>
      <p:grpSp>
        <p:nvGrpSpPr>
          <p:cNvPr id="96" name="Grupp 95"/>
          <p:cNvGrpSpPr/>
          <p:nvPr/>
        </p:nvGrpSpPr>
        <p:grpSpPr>
          <a:xfrm>
            <a:off x="1606784" y="5305404"/>
            <a:ext cx="889764" cy="640242"/>
            <a:chOff x="1173442" y="4484203"/>
            <a:chExt cx="889764" cy="640242"/>
          </a:xfrm>
        </p:grpSpPr>
        <p:grpSp>
          <p:nvGrpSpPr>
            <p:cNvPr id="97" name="Grupp 96"/>
            <p:cNvGrpSpPr/>
            <p:nvPr/>
          </p:nvGrpSpPr>
          <p:grpSpPr>
            <a:xfrm>
              <a:off x="1173442" y="4490814"/>
              <a:ext cx="574694" cy="633631"/>
              <a:chOff x="1241384" y="1117791"/>
              <a:chExt cx="574694" cy="633631"/>
            </a:xfrm>
          </p:grpSpPr>
          <p:grpSp>
            <p:nvGrpSpPr>
              <p:cNvPr id="102" name="Grupp 101"/>
              <p:cNvGrpSpPr/>
              <p:nvPr/>
            </p:nvGrpSpPr>
            <p:grpSpPr>
              <a:xfrm>
                <a:off x="1241384" y="1117791"/>
                <a:ext cx="360062" cy="633631"/>
                <a:chOff x="3892082" y="1884530"/>
                <a:chExt cx="360062" cy="633631"/>
              </a:xfrm>
            </p:grpSpPr>
            <p:sp>
              <p:nvSpPr>
                <p:cNvPr id="104" name="textruta 103"/>
                <p:cNvSpPr txBox="1"/>
                <p:nvPr/>
              </p:nvSpPr>
              <p:spPr>
                <a:xfrm>
                  <a:off x="3897560" y="188453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7</a:t>
                  </a:r>
                </a:p>
              </p:txBody>
            </p:sp>
            <p:sp>
              <p:nvSpPr>
                <p:cNvPr id="105" name="textruta 104"/>
                <p:cNvSpPr txBox="1"/>
                <p:nvPr/>
              </p:nvSpPr>
              <p:spPr>
                <a:xfrm>
                  <a:off x="3892082" y="2148829"/>
                  <a:ext cx="344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</a:t>
                  </a:r>
                  <a:r>
                    <a:rPr lang="sv-SE" dirty="0">
                      <a:solidFill>
                        <a:srgbClr val="9A0002"/>
                      </a:solidFill>
                    </a:rPr>
                    <a:t>?</a:t>
                  </a:r>
                </a:p>
              </p:txBody>
            </p:sp>
            <p:cxnSp>
              <p:nvCxnSpPr>
                <p:cNvPr id="106" name="Rak 105"/>
                <p:cNvCxnSpPr>
                  <a:cxnSpLocks/>
                </p:cNvCxnSpPr>
                <p:nvPr/>
              </p:nvCxnSpPr>
              <p:spPr>
                <a:xfrm>
                  <a:off x="4001864" y="2203366"/>
                  <a:ext cx="16934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ruta 102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98" name="Grupp 97"/>
            <p:cNvGrpSpPr/>
            <p:nvPr/>
          </p:nvGrpSpPr>
          <p:grpSpPr>
            <a:xfrm>
              <a:off x="1638941" y="4484203"/>
              <a:ext cx="424265" cy="640242"/>
              <a:chOff x="3856285" y="1877919"/>
              <a:chExt cx="424265" cy="640242"/>
            </a:xfrm>
          </p:grpSpPr>
          <p:sp>
            <p:nvSpPr>
              <p:cNvPr id="99" name="textruta 98"/>
              <p:cNvSpPr txBox="1"/>
              <p:nvPr/>
            </p:nvSpPr>
            <p:spPr>
              <a:xfrm>
                <a:off x="3856285" y="187791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28</a:t>
                </a:r>
              </a:p>
            </p:txBody>
          </p:sp>
          <p:sp>
            <p:nvSpPr>
              <p:cNvPr id="100" name="textruta 99"/>
              <p:cNvSpPr txBox="1"/>
              <p:nvPr/>
            </p:nvSpPr>
            <p:spPr>
              <a:xfrm>
                <a:off x="3861846" y="2148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32</a:t>
                </a:r>
              </a:p>
            </p:txBody>
          </p:sp>
          <p:cxnSp>
            <p:nvCxnSpPr>
              <p:cNvPr id="101" name="Rak 100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ruta 106"/>
          <p:cNvSpPr txBox="1"/>
          <p:nvPr/>
        </p:nvSpPr>
        <p:spPr>
          <a:xfrm>
            <a:off x="2554844" y="5391648"/>
            <a:ext cx="10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8</a:t>
            </a:r>
          </a:p>
        </p:txBody>
      </p:sp>
      <p:grpSp>
        <p:nvGrpSpPr>
          <p:cNvPr id="108" name="Grupp 107"/>
          <p:cNvGrpSpPr/>
          <p:nvPr/>
        </p:nvGrpSpPr>
        <p:grpSpPr>
          <a:xfrm>
            <a:off x="5223623" y="4500120"/>
            <a:ext cx="870082" cy="631303"/>
            <a:chOff x="1151547" y="4500120"/>
            <a:chExt cx="870082" cy="631303"/>
          </a:xfrm>
        </p:grpSpPr>
        <p:grpSp>
          <p:nvGrpSpPr>
            <p:cNvPr id="109" name="Grupp 108"/>
            <p:cNvGrpSpPr/>
            <p:nvPr/>
          </p:nvGrpSpPr>
          <p:grpSpPr>
            <a:xfrm>
              <a:off x="1151547" y="4500120"/>
              <a:ext cx="596589" cy="606810"/>
              <a:chOff x="1219489" y="1127097"/>
              <a:chExt cx="596589" cy="606810"/>
            </a:xfrm>
          </p:grpSpPr>
          <p:grpSp>
            <p:nvGrpSpPr>
              <p:cNvPr id="114" name="Grupp 113"/>
              <p:cNvGrpSpPr/>
              <p:nvPr/>
            </p:nvGrpSpPr>
            <p:grpSpPr>
              <a:xfrm>
                <a:off x="1219489" y="1127097"/>
                <a:ext cx="360727" cy="606810"/>
                <a:chOff x="3870187" y="1893836"/>
                <a:chExt cx="360727" cy="606810"/>
              </a:xfrm>
            </p:grpSpPr>
            <p:sp>
              <p:nvSpPr>
                <p:cNvPr id="116" name="textruta 115"/>
                <p:cNvSpPr txBox="1"/>
                <p:nvPr/>
              </p:nvSpPr>
              <p:spPr>
                <a:xfrm>
                  <a:off x="3929228" y="189383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17" name="textruta 116"/>
                <p:cNvSpPr txBox="1"/>
                <p:nvPr/>
              </p:nvSpPr>
              <p:spPr>
                <a:xfrm>
                  <a:off x="3870187" y="2131314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6</a:t>
                  </a:r>
                </a:p>
              </p:txBody>
            </p:sp>
            <p:cxnSp>
              <p:nvCxnSpPr>
                <p:cNvPr id="118" name="Rak 117"/>
                <p:cNvCxnSpPr>
                  <a:cxnSpLocks/>
                </p:cNvCxnSpPr>
                <p:nvPr/>
              </p:nvCxnSpPr>
              <p:spPr>
                <a:xfrm>
                  <a:off x="4002862" y="2203366"/>
                  <a:ext cx="13246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ruta 114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110" name="Grupp 109"/>
            <p:cNvGrpSpPr/>
            <p:nvPr/>
          </p:nvGrpSpPr>
          <p:grpSpPr>
            <a:xfrm>
              <a:off x="1602925" y="4504814"/>
              <a:ext cx="418704" cy="626609"/>
              <a:chOff x="3820269" y="1898530"/>
              <a:chExt cx="418704" cy="626609"/>
            </a:xfrm>
          </p:grpSpPr>
          <p:sp>
            <p:nvSpPr>
              <p:cNvPr id="111" name="textruta 110"/>
              <p:cNvSpPr txBox="1"/>
              <p:nvPr/>
            </p:nvSpPr>
            <p:spPr>
              <a:xfrm>
                <a:off x="3872370" y="1898530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9A0002"/>
                    </a:solidFill>
                  </a:rPr>
                  <a:t>?</a:t>
                </a:r>
              </a:p>
            </p:txBody>
          </p:sp>
          <p:sp>
            <p:nvSpPr>
              <p:cNvPr id="112" name="textruta 111"/>
              <p:cNvSpPr txBox="1"/>
              <p:nvPr/>
            </p:nvSpPr>
            <p:spPr>
              <a:xfrm>
                <a:off x="3820269" y="215580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54</a:t>
                </a:r>
              </a:p>
            </p:txBody>
          </p:sp>
          <p:cxnSp>
            <p:nvCxnSpPr>
              <p:cNvPr id="113" name="Rak 112"/>
              <p:cNvCxnSpPr>
                <a:cxnSpLocks/>
              </p:cNvCxnSpPr>
              <p:nvPr/>
            </p:nvCxnSpPr>
            <p:spPr>
              <a:xfrm>
                <a:off x="3945387" y="2205661"/>
                <a:ext cx="146034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textruta 118"/>
          <p:cNvSpPr txBox="1"/>
          <p:nvPr/>
        </p:nvSpPr>
        <p:spPr>
          <a:xfrm>
            <a:off x="6177075" y="4595309"/>
            <a:ext cx="14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27</a:t>
            </a:r>
          </a:p>
        </p:txBody>
      </p:sp>
      <p:grpSp>
        <p:nvGrpSpPr>
          <p:cNvPr id="120" name="Grupp 119"/>
          <p:cNvGrpSpPr/>
          <p:nvPr/>
        </p:nvGrpSpPr>
        <p:grpSpPr>
          <a:xfrm>
            <a:off x="5256951" y="5321321"/>
            <a:ext cx="826360" cy="624325"/>
            <a:chOff x="1131406" y="4500120"/>
            <a:chExt cx="826360" cy="624325"/>
          </a:xfrm>
        </p:grpSpPr>
        <p:grpSp>
          <p:nvGrpSpPr>
            <p:cNvPr id="121" name="Grupp 120"/>
            <p:cNvGrpSpPr/>
            <p:nvPr/>
          </p:nvGrpSpPr>
          <p:grpSpPr>
            <a:xfrm>
              <a:off x="1131406" y="4500120"/>
              <a:ext cx="616730" cy="624325"/>
              <a:chOff x="1199348" y="1127097"/>
              <a:chExt cx="616730" cy="624325"/>
            </a:xfrm>
          </p:grpSpPr>
          <p:grpSp>
            <p:nvGrpSpPr>
              <p:cNvPr id="126" name="Grupp 125"/>
              <p:cNvGrpSpPr/>
              <p:nvPr/>
            </p:nvGrpSpPr>
            <p:grpSpPr>
              <a:xfrm>
                <a:off x="1199348" y="1127097"/>
                <a:ext cx="418654" cy="624325"/>
                <a:chOff x="3850046" y="1893836"/>
                <a:chExt cx="418654" cy="624325"/>
              </a:xfrm>
            </p:grpSpPr>
            <p:sp>
              <p:nvSpPr>
                <p:cNvPr id="128" name="textruta 127"/>
                <p:cNvSpPr txBox="1"/>
                <p:nvPr/>
              </p:nvSpPr>
              <p:spPr>
                <a:xfrm>
                  <a:off x="3850046" y="1893836"/>
                  <a:ext cx="418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14</a:t>
                  </a:r>
                </a:p>
              </p:txBody>
            </p:sp>
            <p:sp>
              <p:nvSpPr>
                <p:cNvPr id="129" name="textruta 128"/>
                <p:cNvSpPr txBox="1"/>
                <p:nvPr/>
              </p:nvSpPr>
              <p:spPr>
                <a:xfrm>
                  <a:off x="3857773" y="2148829"/>
                  <a:ext cx="3438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</a:t>
                  </a:r>
                  <a:r>
                    <a:rPr lang="sv-SE" dirty="0">
                      <a:solidFill>
                        <a:srgbClr val="9A0002"/>
                      </a:solidFill>
                    </a:rPr>
                    <a:t>?</a:t>
                  </a:r>
                </a:p>
              </p:txBody>
            </p:sp>
            <p:cxnSp>
              <p:nvCxnSpPr>
                <p:cNvPr id="130" name="Rak 129"/>
                <p:cNvCxnSpPr>
                  <a:cxnSpLocks/>
                </p:cNvCxnSpPr>
                <p:nvPr/>
              </p:nvCxnSpPr>
              <p:spPr>
                <a:xfrm>
                  <a:off x="3973820" y="2203366"/>
                  <a:ext cx="17110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ruta 126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122" name="Grupp 121"/>
            <p:cNvGrpSpPr/>
            <p:nvPr/>
          </p:nvGrpSpPr>
          <p:grpSpPr>
            <a:xfrm>
              <a:off x="1652028" y="4500120"/>
              <a:ext cx="305738" cy="613804"/>
              <a:chOff x="3869372" y="1893836"/>
              <a:chExt cx="305738" cy="613804"/>
            </a:xfrm>
          </p:grpSpPr>
          <p:sp>
            <p:nvSpPr>
              <p:cNvPr id="123" name="textruta 122"/>
              <p:cNvSpPr txBox="1"/>
              <p:nvPr/>
            </p:nvSpPr>
            <p:spPr>
              <a:xfrm>
                <a:off x="3869372" y="18938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24" name="textruta 123"/>
              <p:cNvSpPr txBox="1"/>
              <p:nvPr/>
            </p:nvSpPr>
            <p:spPr>
              <a:xfrm>
                <a:off x="3873450" y="213830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7</a:t>
                </a:r>
              </a:p>
            </p:txBody>
          </p:sp>
          <p:cxnSp>
            <p:nvCxnSpPr>
              <p:cNvPr id="125" name="Rak 124"/>
              <p:cNvCxnSpPr>
                <a:cxnSpLocks/>
              </p:cNvCxnSpPr>
              <p:nvPr/>
            </p:nvCxnSpPr>
            <p:spPr>
              <a:xfrm>
                <a:off x="3953812" y="2204942"/>
                <a:ext cx="13970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extruta 130"/>
          <p:cNvSpPr txBox="1"/>
          <p:nvPr/>
        </p:nvSpPr>
        <p:spPr>
          <a:xfrm>
            <a:off x="6253645" y="5396639"/>
            <a:ext cx="14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49</a:t>
            </a:r>
          </a:p>
        </p:txBody>
      </p:sp>
      <p:grpSp>
        <p:nvGrpSpPr>
          <p:cNvPr id="132" name="Grupp 131"/>
          <p:cNvGrpSpPr/>
          <p:nvPr/>
        </p:nvGrpSpPr>
        <p:grpSpPr>
          <a:xfrm>
            <a:off x="6944039" y="1050603"/>
            <a:ext cx="324189" cy="609281"/>
            <a:chOff x="3819391" y="1899099"/>
            <a:chExt cx="324189" cy="609281"/>
          </a:xfrm>
        </p:grpSpPr>
        <p:sp>
          <p:nvSpPr>
            <p:cNvPr id="133" name="textruta 132"/>
            <p:cNvSpPr txBox="1"/>
            <p:nvPr/>
          </p:nvSpPr>
          <p:spPr>
            <a:xfrm>
              <a:off x="3819391" y="18990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4</a:t>
              </a:r>
            </a:p>
          </p:txBody>
        </p:sp>
        <p:sp>
          <p:nvSpPr>
            <p:cNvPr id="134" name="textruta 133"/>
            <p:cNvSpPr txBox="1"/>
            <p:nvPr/>
          </p:nvSpPr>
          <p:spPr>
            <a:xfrm>
              <a:off x="3841894" y="21390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7</a:t>
              </a:r>
            </a:p>
          </p:txBody>
        </p:sp>
        <p:cxnSp>
          <p:nvCxnSpPr>
            <p:cNvPr id="135" name="Rak 134"/>
            <p:cNvCxnSpPr>
              <a:cxnSpLocks/>
            </p:cNvCxnSpPr>
            <p:nvPr/>
          </p:nvCxnSpPr>
          <p:spPr>
            <a:xfrm>
              <a:off x="3917695" y="2208609"/>
              <a:ext cx="12287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 16"/>
          <p:cNvGrpSpPr/>
          <p:nvPr/>
        </p:nvGrpSpPr>
        <p:grpSpPr>
          <a:xfrm>
            <a:off x="6207959" y="1038158"/>
            <a:ext cx="836602" cy="647265"/>
            <a:chOff x="6207959" y="1038158"/>
            <a:chExt cx="836602" cy="647265"/>
          </a:xfrm>
        </p:grpSpPr>
        <p:grpSp>
          <p:nvGrpSpPr>
            <p:cNvPr id="49" name="Grupp 48"/>
            <p:cNvGrpSpPr/>
            <p:nvPr/>
          </p:nvGrpSpPr>
          <p:grpSpPr>
            <a:xfrm>
              <a:off x="6207959" y="1038158"/>
              <a:ext cx="653458" cy="647265"/>
              <a:chOff x="3882320" y="1893521"/>
              <a:chExt cx="653458" cy="647265"/>
            </a:xfrm>
          </p:grpSpPr>
          <p:sp>
            <p:nvSpPr>
              <p:cNvPr id="50" name="textruta 49"/>
              <p:cNvSpPr txBox="1"/>
              <p:nvPr/>
            </p:nvSpPr>
            <p:spPr>
              <a:xfrm>
                <a:off x="3910286" y="1893521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sp>
            <p:nvSpPr>
              <p:cNvPr id="51" name="textruta 50"/>
              <p:cNvSpPr txBox="1"/>
              <p:nvPr/>
            </p:nvSpPr>
            <p:spPr>
              <a:xfrm>
                <a:off x="3882320" y="2171454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28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cxnSp>
            <p:nvCxnSpPr>
              <p:cNvPr id="52" name="Rak 51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ruta 15"/>
            <p:cNvSpPr txBox="1"/>
            <p:nvPr/>
          </p:nvSpPr>
          <p:spPr>
            <a:xfrm>
              <a:off x="6777861" y="115377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36" name="Grupp 135"/>
          <p:cNvGrpSpPr/>
          <p:nvPr/>
        </p:nvGrpSpPr>
        <p:grpSpPr>
          <a:xfrm>
            <a:off x="6196289" y="1902997"/>
            <a:ext cx="829021" cy="610658"/>
            <a:chOff x="6207959" y="1052140"/>
            <a:chExt cx="829021" cy="610658"/>
          </a:xfrm>
        </p:grpSpPr>
        <p:grpSp>
          <p:nvGrpSpPr>
            <p:cNvPr id="137" name="Grupp 136"/>
            <p:cNvGrpSpPr/>
            <p:nvPr/>
          </p:nvGrpSpPr>
          <p:grpSpPr>
            <a:xfrm>
              <a:off x="6207959" y="1052140"/>
              <a:ext cx="653458" cy="610658"/>
              <a:chOff x="3882320" y="1907503"/>
              <a:chExt cx="653458" cy="610658"/>
            </a:xfrm>
          </p:grpSpPr>
          <p:sp>
            <p:nvSpPr>
              <p:cNvPr id="139" name="textruta 138"/>
              <p:cNvSpPr txBox="1"/>
              <p:nvPr/>
            </p:nvSpPr>
            <p:spPr>
              <a:xfrm>
                <a:off x="3910286" y="1907503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35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/5</a:t>
                </a:r>
              </a:p>
            </p:txBody>
          </p:sp>
          <p:sp>
            <p:nvSpPr>
              <p:cNvPr id="140" name="textruta 139"/>
              <p:cNvSpPr txBox="1"/>
              <p:nvPr/>
            </p:nvSpPr>
            <p:spPr>
              <a:xfrm>
                <a:off x="3882320" y="2148829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55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/5</a:t>
                </a:r>
              </a:p>
            </p:txBody>
          </p:sp>
          <p:cxnSp>
            <p:nvCxnSpPr>
              <p:cNvPr id="141" name="Rak 140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ruta 137"/>
            <p:cNvSpPr txBox="1"/>
            <p:nvPr/>
          </p:nvSpPr>
          <p:spPr>
            <a:xfrm>
              <a:off x="6770280" y="114621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42" name="Grupp 141"/>
          <p:cNvGrpSpPr/>
          <p:nvPr/>
        </p:nvGrpSpPr>
        <p:grpSpPr>
          <a:xfrm>
            <a:off x="6181670" y="2615273"/>
            <a:ext cx="915884" cy="618197"/>
            <a:chOff x="6125508" y="1044601"/>
            <a:chExt cx="915884" cy="618197"/>
          </a:xfrm>
        </p:grpSpPr>
        <p:grpSp>
          <p:nvGrpSpPr>
            <p:cNvPr id="143" name="Grupp 142"/>
            <p:cNvGrpSpPr/>
            <p:nvPr/>
          </p:nvGrpSpPr>
          <p:grpSpPr>
            <a:xfrm>
              <a:off x="6125508" y="1044601"/>
              <a:ext cx="742511" cy="618197"/>
              <a:chOff x="3799869" y="1899964"/>
              <a:chExt cx="742511" cy="618197"/>
            </a:xfrm>
          </p:grpSpPr>
          <p:sp>
            <p:nvSpPr>
              <p:cNvPr id="145" name="textruta 144"/>
              <p:cNvSpPr txBox="1"/>
              <p:nvPr/>
            </p:nvSpPr>
            <p:spPr>
              <a:xfrm>
                <a:off x="3910200" y="1899964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78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sp>
            <p:nvSpPr>
              <p:cNvPr id="146" name="textruta 145"/>
              <p:cNvSpPr txBox="1"/>
              <p:nvPr/>
            </p:nvSpPr>
            <p:spPr>
              <a:xfrm>
                <a:off x="3799869" y="2148829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126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cxnSp>
            <p:nvCxnSpPr>
              <p:cNvPr id="147" name="Rak 146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ruta 143"/>
            <p:cNvSpPr txBox="1"/>
            <p:nvPr/>
          </p:nvSpPr>
          <p:spPr>
            <a:xfrm>
              <a:off x="6774692" y="1143345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48" name="Grupp 147"/>
          <p:cNvGrpSpPr/>
          <p:nvPr/>
        </p:nvGrpSpPr>
        <p:grpSpPr>
          <a:xfrm>
            <a:off x="7096016" y="2598434"/>
            <a:ext cx="828680" cy="640454"/>
            <a:chOff x="6207959" y="1022344"/>
            <a:chExt cx="828680" cy="640454"/>
          </a:xfrm>
        </p:grpSpPr>
        <p:grpSp>
          <p:nvGrpSpPr>
            <p:cNvPr id="149" name="Grupp 148"/>
            <p:cNvGrpSpPr/>
            <p:nvPr/>
          </p:nvGrpSpPr>
          <p:grpSpPr>
            <a:xfrm>
              <a:off x="6207959" y="1022344"/>
              <a:ext cx="651643" cy="640454"/>
              <a:chOff x="3882320" y="1877707"/>
              <a:chExt cx="651643" cy="640454"/>
            </a:xfrm>
          </p:grpSpPr>
          <p:sp>
            <p:nvSpPr>
              <p:cNvPr id="151" name="textruta 150"/>
              <p:cNvSpPr txBox="1"/>
              <p:nvPr/>
            </p:nvSpPr>
            <p:spPr>
              <a:xfrm>
                <a:off x="3908471" y="1877707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39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sp>
            <p:nvSpPr>
              <p:cNvPr id="152" name="textruta 151"/>
              <p:cNvSpPr txBox="1"/>
              <p:nvPr/>
            </p:nvSpPr>
            <p:spPr>
              <a:xfrm>
                <a:off x="3882320" y="2148829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63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cxnSp>
            <p:nvCxnSpPr>
              <p:cNvPr id="153" name="Rak 152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ruta 149"/>
            <p:cNvSpPr txBox="1"/>
            <p:nvPr/>
          </p:nvSpPr>
          <p:spPr>
            <a:xfrm>
              <a:off x="6769939" y="113792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sp>
        <p:nvSpPr>
          <p:cNvPr id="154" name="Rektangel 153">
            <a:extLst>
              <a:ext uri="{FF2B5EF4-FFF2-40B4-BE49-F238E27FC236}">
                <a16:creationId xmlns:a16="http://schemas.microsoft.com/office/drawing/2014/main" id="{F8B76C91-1294-EE45-B276-B95C0AB026BE}"/>
              </a:ext>
            </a:extLst>
          </p:cNvPr>
          <p:cNvSpPr/>
          <p:nvPr/>
        </p:nvSpPr>
        <p:spPr>
          <a:xfrm>
            <a:off x="244020" y="17706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55" name="Grupp 154">
            <a:extLst>
              <a:ext uri="{FF2B5EF4-FFF2-40B4-BE49-F238E27FC236}">
                <a16:creationId xmlns:a16="http://schemas.microsoft.com/office/drawing/2014/main" id="{EAB8965E-E42F-654E-827A-77F35C0C5001}"/>
              </a:ext>
            </a:extLst>
          </p:cNvPr>
          <p:cNvGrpSpPr/>
          <p:nvPr/>
        </p:nvGrpSpPr>
        <p:grpSpPr>
          <a:xfrm>
            <a:off x="1769606" y="1122116"/>
            <a:ext cx="711827" cy="632933"/>
            <a:chOff x="6218624" y="1040022"/>
            <a:chExt cx="711827" cy="632933"/>
          </a:xfrm>
        </p:grpSpPr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9FE52DF5-F496-654F-9A88-05265BC117EA}"/>
                </a:ext>
              </a:extLst>
            </p:cNvPr>
            <p:cNvGrpSpPr/>
            <p:nvPr/>
          </p:nvGrpSpPr>
          <p:grpSpPr>
            <a:xfrm>
              <a:off x="6218624" y="1040022"/>
              <a:ext cx="566197" cy="632933"/>
              <a:chOff x="3892985" y="1895385"/>
              <a:chExt cx="566197" cy="632933"/>
            </a:xfrm>
          </p:grpSpPr>
          <p:sp>
            <p:nvSpPr>
              <p:cNvPr id="158" name="textruta 157">
                <a:extLst>
                  <a:ext uri="{FF2B5EF4-FFF2-40B4-BE49-F238E27FC236}">
                    <a16:creationId xmlns:a16="http://schemas.microsoft.com/office/drawing/2014/main" id="{A0221048-7B4B-7142-92C3-2F5BF772B683}"/>
                  </a:ext>
                </a:extLst>
              </p:cNvPr>
              <p:cNvSpPr txBox="1"/>
              <p:nvPr/>
            </p:nvSpPr>
            <p:spPr>
              <a:xfrm>
                <a:off x="3897810" y="1895385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 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sp>
            <p:nvSpPr>
              <p:cNvPr id="159" name="textruta 158">
                <a:extLst>
                  <a:ext uri="{FF2B5EF4-FFF2-40B4-BE49-F238E27FC236}">
                    <a16:creationId xmlns:a16="http://schemas.microsoft.com/office/drawing/2014/main" id="{1EFB5D4E-D78F-824A-B544-6EFDF6753F72}"/>
                  </a:ext>
                </a:extLst>
              </p:cNvPr>
              <p:cNvSpPr txBox="1"/>
              <p:nvPr/>
            </p:nvSpPr>
            <p:spPr>
              <a:xfrm>
                <a:off x="3892985" y="2158986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8 </a:t>
                </a:r>
                <a:r>
                  <a:rPr lang="sv-SE" dirty="0">
                    <a:solidFill>
                      <a:srgbClr val="9A0002"/>
                    </a:solidFill>
                    <a:cs typeface="Bradley Hand Bold"/>
                  </a:rPr>
                  <a:t>/2</a:t>
                </a:r>
                <a:endParaRPr lang="sv-SE" dirty="0">
                  <a:solidFill>
                    <a:srgbClr val="9A0002"/>
                  </a:solidFill>
                  <a:latin typeface="+mn-lt"/>
                  <a:cs typeface="Bradley Hand Bold"/>
                </a:endParaRPr>
              </a:p>
            </p:txBody>
          </p:sp>
          <p:cxnSp>
            <p:nvCxnSpPr>
              <p:cNvPr id="160" name="Rak 159">
                <a:extLst>
                  <a:ext uri="{FF2B5EF4-FFF2-40B4-BE49-F238E27FC236}">
                    <a16:creationId xmlns:a16="http://schemas.microsoft.com/office/drawing/2014/main" id="{3DAA032E-62EB-734B-9B8D-B24FB1AE4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77545" cy="22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textruta 156">
              <a:extLst>
                <a:ext uri="{FF2B5EF4-FFF2-40B4-BE49-F238E27FC236}">
                  <a16:creationId xmlns:a16="http://schemas.microsoft.com/office/drawing/2014/main" id="{4CDBEF96-99B1-344B-A9F3-95D3A473D01F}"/>
                </a:ext>
              </a:extLst>
            </p:cNvPr>
            <p:cNvSpPr txBox="1"/>
            <p:nvPr/>
          </p:nvSpPr>
          <p:spPr>
            <a:xfrm>
              <a:off x="6663751" y="115775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1D343D95-0ABA-8848-9234-2FCA694BBC3C}"/>
              </a:ext>
            </a:extLst>
          </p:cNvPr>
          <p:cNvGrpSpPr/>
          <p:nvPr/>
        </p:nvGrpSpPr>
        <p:grpSpPr>
          <a:xfrm>
            <a:off x="1647283" y="1899561"/>
            <a:ext cx="801023" cy="629901"/>
            <a:chOff x="6129428" y="1043054"/>
            <a:chExt cx="801023" cy="629901"/>
          </a:xfrm>
        </p:grpSpPr>
        <p:grpSp>
          <p:nvGrpSpPr>
            <p:cNvPr id="168" name="Grupp 167">
              <a:extLst>
                <a:ext uri="{FF2B5EF4-FFF2-40B4-BE49-F238E27FC236}">
                  <a16:creationId xmlns:a16="http://schemas.microsoft.com/office/drawing/2014/main" id="{EFED766F-F733-BA40-87ED-B120A6734240}"/>
                </a:ext>
              </a:extLst>
            </p:cNvPr>
            <p:cNvGrpSpPr/>
            <p:nvPr/>
          </p:nvGrpSpPr>
          <p:grpSpPr>
            <a:xfrm>
              <a:off x="6129428" y="1043054"/>
              <a:ext cx="678391" cy="629901"/>
              <a:chOff x="3803789" y="1898417"/>
              <a:chExt cx="678391" cy="629901"/>
            </a:xfrm>
          </p:grpSpPr>
          <p:sp>
            <p:nvSpPr>
              <p:cNvPr id="170" name="textruta 169">
                <a:extLst>
                  <a:ext uri="{FF2B5EF4-FFF2-40B4-BE49-F238E27FC236}">
                    <a16:creationId xmlns:a16="http://schemas.microsoft.com/office/drawing/2014/main" id="{A83FDD76-CFBC-B743-AB41-566B47F969E5}"/>
                  </a:ext>
                </a:extLst>
              </p:cNvPr>
              <p:cNvSpPr txBox="1"/>
              <p:nvPr/>
            </p:nvSpPr>
            <p:spPr>
              <a:xfrm>
                <a:off x="3803789" y="1898417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28 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sp>
            <p:nvSpPr>
              <p:cNvPr id="171" name="textruta 170">
                <a:extLst>
                  <a:ext uri="{FF2B5EF4-FFF2-40B4-BE49-F238E27FC236}">
                    <a16:creationId xmlns:a16="http://schemas.microsoft.com/office/drawing/2014/main" id="{10D4A7F7-7FB7-3A46-95AE-FC710ADD295A}"/>
                  </a:ext>
                </a:extLst>
              </p:cNvPr>
              <p:cNvSpPr txBox="1"/>
              <p:nvPr/>
            </p:nvSpPr>
            <p:spPr>
              <a:xfrm>
                <a:off x="3819829" y="2158986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42</a:t>
                </a:r>
                <a:r>
                  <a:rPr lang="sv-SE" dirty="0">
                    <a:solidFill>
                      <a:srgbClr val="9A0002"/>
                    </a:solidFill>
                    <a:cs typeface="Bradley Hand Bold"/>
                  </a:rPr>
                  <a:t>/2</a:t>
                </a:r>
                <a:endParaRPr lang="sv-SE" dirty="0">
                  <a:solidFill>
                    <a:srgbClr val="9A0002"/>
                  </a:solidFill>
                  <a:latin typeface="+mn-lt"/>
                  <a:cs typeface="Bradley Hand Bold"/>
                </a:endParaRPr>
              </a:p>
            </p:txBody>
          </p:sp>
          <p:cxnSp>
            <p:nvCxnSpPr>
              <p:cNvPr id="172" name="Rak 171">
                <a:extLst>
                  <a:ext uri="{FF2B5EF4-FFF2-40B4-BE49-F238E27FC236}">
                    <a16:creationId xmlns:a16="http://schemas.microsoft.com/office/drawing/2014/main" id="{B589DA92-C487-4C4D-B909-BE69F02CF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77545" cy="22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ruta 168">
              <a:extLst>
                <a:ext uri="{FF2B5EF4-FFF2-40B4-BE49-F238E27FC236}">
                  <a16:creationId xmlns:a16="http://schemas.microsoft.com/office/drawing/2014/main" id="{605680AD-D2F5-8341-B892-0C7A23B4E8F0}"/>
                </a:ext>
              </a:extLst>
            </p:cNvPr>
            <p:cNvSpPr txBox="1"/>
            <p:nvPr/>
          </p:nvSpPr>
          <p:spPr>
            <a:xfrm>
              <a:off x="6663751" y="115775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73" name="Grupp 172">
            <a:extLst>
              <a:ext uri="{FF2B5EF4-FFF2-40B4-BE49-F238E27FC236}">
                <a16:creationId xmlns:a16="http://schemas.microsoft.com/office/drawing/2014/main" id="{26E4EB55-BDE7-4440-9269-97EEB3E50076}"/>
              </a:ext>
            </a:extLst>
          </p:cNvPr>
          <p:cNvGrpSpPr/>
          <p:nvPr/>
        </p:nvGrpSpPr>
        <p:grpSpPr>
          <a:xfrm>
            <a:off x="1709753" y="2601589"/>
            <a:ext cx="791378" cy="646281"/>
            <a:chOff x="6139073" y="1023304"/>
            <a:chExt cx="791378" cy="646281"/>
          </a:xfrm>
        </p:grpSpPr>
        <p:grpSp>
          <p:nvGrpSpPr>
            <p:cNvPr id="174" name="Grupp 173">
              <a:extLst>
                <a:ext uri="{FF2B5EF4-FFF2-40B4-BE49-F238E27FC236}">
                  <a16:creationId xmlns:a16="http://schemas.microsoft.com/office/drawing/2014/main" id="{98D3102A-2DB9-4049-A4CE-0FAE5D0EA30C}"/>
                </a:ext>
              </a:extLst>
            </p:cNvPr>
            <p:cNvGrpSpPr/>
            <p:nvPr/>
          </p:nvGrpSpPr>
          <p:grpSpPr>
            <a:xfrm>
              <a:off x="6139073" y="1023304"/>
              <a:ext cx="698817" cy="646281"/>
              <a:chOff x="3813434" y="1878667"/>
              <a:chExt cx="698817" cy="646281"/>
            </a:xfrm>
          </p:grpSpPr>
          <p:sp>
            <p:nvSpPr>
              <p:cNvPr id="176" name="textruta 175">
                <a:extLst>
                  <a:ext uri="{FF2B5EF4-FFF2-40B4-BE49-F238E27FC236}">
                    <a16:creationId xmlns:a16="http://schemas.microsoft.com/office/drawing/2014/main" id="{6E4AF461-5237-A943-A9DB-62127163ECF8}"/>
                  </a:ext>
                </a:extLst>
              </p:cNvPr>
              <p:cNvSpPr txBox="1"/>
              <p:nvPr/>
            </p:nvSpPr>
            <p:spPr>
              <a:xfrm>
                <a:off x="3833860" y="1878667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16 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sp>
            <p:nvSpPr>
              <p:cNvPr id="177" name="textruta 176">
                <a:extLst>
                  <a:ext uri="{FF2B5EF4-FFF2-40B4-BE49-F238E27FC236}">
                    <a16:creationId xmlns:a16="http://schemas.microsoft.com/office/drawing/2014/main" id="{30AA94C5-AEAB-0646-A188-1BFE29DE47E8}"/>
                  </a:ext>
                </a:extLst>
              </p:cNvPr>
              <p:cNvSpPr txBox="1"/>
              <p:nvPr/>
            </p:nvSpPr>
            <p:spPr>
              <a:xfrm>
                <a:off x="3813434" y="2155616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54 </a:t>
                </a:r>
                <a:r>
                  <a:rPr lang="sv-SE" dirty="0">
                    <a:solidFill>
                      <a:srgbClr val="9A0002"/>
                    </a:solidFill>
                    <a:cs typeface="Bradley Hand Bold"/>
                  </a:rPr>
                  <a:t>/2</a:t>
                </a:r>
                <a:endParaRPr lang="sv-SE" dirty="0">
                  <a:solidFill>
                    <a:srgbClr val="9A0002"/>
                  </a:solidFill>
                  <a:latin typeface="+mn-lt"/>
                  <a:cs typeface="Bradley Hand Bold"/>
                </a:endParaRPr>
              </a:p>
            </p:txBody>
          </p:sp>
          <p:cxnSp>
            <p:nvCxnSpPr>
              <p:cNvPr id="178" name="Rak 177">
                <a:extLst>
                  <a:ext uri="{FF2B5EF4-FFF2-40B4-BE49-F238E27FC236}">
                    <a16:creationId xmlns:a16="http://schemas.microsoft.com/office/drawing/2014/main" id="{2F2CA8E3-DB03-864C-9CE7-651EA0CF5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477545" cy="22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ruta 174">
              <a:extLst>
                <a:ext uri="{FF2B5EF4-FFF2-40B4-BE49-F238E27FC236}">
                  <a16:creationId xmlns:a16="http://schemas.microsoft.com/office/drawing/2014/main" id="{DE82FF14-1F06-384B-BE5D-0562143D782A}"/>
                </a:ext>
              </a:extLst>
            </p:cNvPr>
            <p:cNvSpPr txBox="1"/>
            <p:nvPr/>
          </p:nvSpPr>
          <p:spPr>
            <a:xfrm>
              <a:off x="6663751" y="115775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7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80" grpId="0"/>
      <p:bldP spid="95" grpId="0"/>
      <p:bldP spid="107" grpId="0"/>
      <p:bldP spid="119" grpId="0"/>
      <p:bldP spid="131" grpId="0"/>
      <p:bldP spid="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FF90E78-B98D-B34D-B187-BFE01F2015F0}"/>
              </a:ext>
            </a:extLst>
          </p:cNvPr>
          <p:cNvSpPr/>
          <p:nvPr/>
        </p:nvSpPr>
        <p:spPr>
          <a:xfrm>
            <a:off x="470569" y="47808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A56E678B-B1D5-5141-9DC8-BF24D4E0D665}"/>
              </a:ext>
            </a:extLst>
          </p:cNvPr>
          <p:cNvGrpSpPr/>
          <p:nvPr/>
        </p:nvGrpSpPr>
        <p:grpSpPr>
          <a:xfrm>
            <a:off x="2220353" y="353511"/>
            <a:ext cx="3672757" cy="655375"/>
            <a:chOff x="2474353" y="353511"/>
            <a:chExt cx="3672757" cy="655375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2DD05DA9-C429-5748-BB99-3E21ADF8A691}"/>
                </a:ext>
              </a:extLst>
            </p:cNvPr>
            <p:cNvGrpSpPr/>
            <p:nvPr/>
          </p:nvGrpSpPr>
          <p:grpSpPr>
            <a:xfrm>
              <a:off x="2804501" y="353511"/>
              <a:ext cx="3342609" cy="655375"/>
              <a:chOff x="1541433" y="5605981"/>
              <a:chExt cx="3342609" cy="655375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187FBA00-71BE-A64A-B7AF-C3AAD0796893}"/>
                  </a:ext>
                </a:extLst>
              </p:cNvPr>
              <p:cNvSpPr/>
              <p:nvPr/>
            </p:nvSpPr>
            <p:spPr>
              <a:xfrm>
                <a:off x="1541433" y="5728502"/>
                <a:ext cx="3342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Förkorta bråket       med 4.</a:t>
                </a:r>
              </a:p>
            </p:txBody>
          </p:sp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8E694716-0D8A-9C4D-8437-9DBC008770F1}"/>
                  </a:ext>
                </a:extLst>
              </p:cNvPr>
              <p:cNvGrpSpPr/>
              <p:nvPr/>
            </p:nvGrpSpPr>
            <p:grpSpPr>
              <a:xfrm>
                <a:off x="3177672" y="5605981"/>
                <a:ext cx="444352" cy="655375"/>
                <a:chOff x="3910286" y="1856152"/>
                <a:chExt cx="444352" cy="655375"/>
              </a:xfrm>
            </p:grpSpPr>
            <p:sp>
              <p:nvSpPr>
                <p:cNvPr id="6" name="textruta 5">
                  <a:extLst>
                    <a:ext uri="{FF2B5EF4-FFF2-40B4-BE49-F238E27FC236}">
                      <a16:creationId xmlns:a16="http://schemas.microsoft.com/office/drawing/2014/main" id="{E7531434-A6C5-694C-9126-979F6169C80D}"/>
                    </a:ext>
                  </a:extLst>
                </p:cNvPr>
                <p:cNvSpPr txBox="1"/>
                <p:nvPr/>
              </p:nvSpPr>
              <p:spPr>
                <a:xfrm>
                  <a:off x="3963270" y="1856152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7EFE4650-6B89-7747-AC9B-94C0196C110A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12</a:t>
                  </a:r>
                </a:p>
              </p:txBody>
            </p:sp>
            <p:cxnSp>
              <p:nvCxnSpPr>
                <p:cNvPr id="8" name="Rak 7">
                  <a:extLst>
                    <a:ext uri="{FF2B5EF4-FFF2-40B4-BE49-F238E27FC236}">
                      <a16:creationId xmlns:a16="http://schemas.microsoft.com/office/drawing/2014/main" id="{F5F69193-0D64-2741-ACD9-CED83876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22963" y="2180778"/>
                  <a:ext cx="237582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8D3F161-8005-B34C-A2CF-1281103DC8EC}"/>
                </a:ext>
              </a:extLst>
            </p:cNvPr>
            <p:cNvSpPr/>
            <p:nvPr/>
          </p:nvSpPr>
          <p:spPr>
            <a:xfrm>
              <a:off x="2474353" y="457555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a)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D4F37C1-B62A-3048-B1FF-0535D5CAB7B6}"/>
              </a:ext>
            </a:extLst>
          </p:cNvPr>
          <p:cNvGrpSpPr/>
          <p:nvPr/>
        </p:nvGrpSpPr>
        <p:grpSpPr>
          <a:xfrm>
            <a:off x="2220353" y="1079199"/>
            <a:ext cx="5127134" cy="661499"/>
            <a:chOff x="2410403" y="347387"/>
            <a:chExt cx="5127134" cy="661499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3234C94C-0AA7-874F-9549-FD3B2AC8DCC9}"/>
                </a:ext>
              </a:extLst>
            </p:cNvPr>
            <p:cNvGrpSpPr/>
            <p:nvPr/>
          </p:nvGrpSpPr>
          <p:grpSpPr>
            <a:xfrm>
              <a:off x="2722038" y="347387"/>
              <a:ext cx="4815499" cy="661499"/>
              <a:chOff x="1458970" y="5599857"/>
              <a:chExt cx="4815499" cy="661499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EAC47D0-71E9-BC41-B5A0-EAC11410EED6}"/>
                  </a:ext>
                </a:extLst>
              </p:cNvPr>
              <p:cNvSpPr/>
              <p:nvPr/>
            </p:nvSpPr>
            <p:spPr>
              <a:xfrm>
                <a:off x="1458970" y="5715100"/>
                <a:ext cx="48154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Förkorta bråket        med 5.</a:t>
                </a:r>
              </a:p>
            </p:txBody>
          </p: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E75238E1-A694-324A-947A-7B72180B04AF}"/>
                  </a:ext>
                </a:extLst>
              </p:cNvPr>
              <p:cNvGrpSpPr/>
              <p:nvPr/>
            </p:nvGrpSpPr>
            <p:grpSpPr>
              <a:xfrm>
                <a:off x="3171531" y="5599857"/>
                <a:ext cx="450493" cy="661499"/>
                <a:chOff x="3904145" y="1850028"/>
                <a:chExt cx="450493" cy="661499"/>
              </a:xfrm>
            </p:grpSpPr>
            <p:sp>
              <p:nvSpPr>
                <p:cNvPr id="21" name="textruta 20">
                  <a:extLst>
                    <a:ext uri="{FF2B5EF4-FFF2-40B4-BE49-F238E27FC236}">
                      <a16:creationId xmlns:a16="http://schemas.microsoft.com/office/drawing/2014/main" id="{E2F9DF3E-6794-3945-99F8-616E3BD21931}"/>
                    </a:ext>
                  </a:extLst>
                </p:cNvPr>
                <p:cNvSpPr txBox="1"/>
                <p:nvPr/>
              </p:nvSpPr>
              <p:spPr>
                <a:xfrm>
                  <a:off x="3904145" y="1850028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10</a:t>
                  </a:r>
                </a:p>
              </p:txBody>
            </p:sp>
            <p:sp>
              <p:nvSpPr>
                <p:cNvPr id="22" name="textruta 21">
                  <a:extLst>
                    <a:ext uri="{FF2B5EF4-FFF2-40B4-BE49-F238E27FC236}">
                      <a16:creationId xmlns:a16="http://schemas.microsoft.com/office/drawing/2014/main" id="{2C2D155B-EC75-9248-ADB1-4F084696640B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25</a:t>
                  </a:r>
                </a:p>
              </p:txBody>
            </p:sp>
            <p:cxnSp>
              <p:nvCxnSpPr>
                <p:cNvPr id="23" name="Rak 22">
                  <a:extLst>
                    <a:ext uri="{FF2B5EF4-FFF2-40B4-BE49-F238E27FC236}">
                      <a16:creationId xmlns:a16="http://schemas.microsoft.com/office/drawing/2014/main" id="{57539724-D832-0B46-BDDB-15DA92823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3270" y="2178864"/>
                  <a:ext cx="327418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2E80FFF-BB11-B640-8C32-B3662D203D49}"/>
                </a:ext>
              </a:extLst>
            </p:cNvPr>
            <p:cNvSpPr/>
            <p:nvPr/>
          </p:nvSpPr>
          <p:spPr>
            <a:xfrm>
              <a:off x="2410403" y="450870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b)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54E77E11-5098-694F-B9CB-1B603106BFF7}"/>
              </a:ext>
            </a:extLst>
          </p:cNvPr>
          <p:cNvSpPr/>
          <p:nvPr/>
        </p:nvSpPr>
        <p:spPr>
          <a:xfrm>
            <a:off x="1550993" y="218655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D04542E-A153-284A-B5C4-38A7CA877F87}"/>
              </a:ext>
            </a:extLst>
          </p:cNvPr>
          <p:cNvSpPr/>
          <p:nvPr/>
        </p:nvSpPr>
        <p:spPr>
          <a:xfrm>
            <a:off x="4493768" y="2140059"/>
            <a:ext cx="30992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förkorta med 4 dividerar du täljare och nämnare med </a:t>
            </a:r>
            <a:r>
              <a:rPr lang="sv-SE" sz="1400" dirty="0">
                <a:solidFill>
                  <a:srgbClr val="FF0000"/>
                </a:solidFill>
              </a:rPr>
              <a:t>4</a:t>
            </a:r>
            <a:r>
              <a:rPr lang="sv-SE" sz="1400" dirty="0"/>
              <a:t>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4BDD179-7743-8242-B92D-893F2C3BD25B}"/>
              </a:ext>
            </a:extLst>
          </p:cNvPr>
          <p:cNvSpPr/>
          <p:nvPr/>
        </p:nvSpPr>
        <p:spPr>
          <a:xfrm>
            <a:off x="1550993" y="34632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5ED5C93A-E8D1-4342-8567-E29C4310EEE0}"/>
              </a:ext>
            </a:extLst>
          </p:cNvPr>
          <p:cNvSpPr/>
          <p:nvPr/>
        </p:nvSpPr>
        <p:spPr>
          <a:xfrm>
            <a:off x="4493769" y="3366486"/>
            <a:ext cx="29868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förkorta med 5 dividerar du täljare och nämnare med </a:t>
            </a:r>
            <a:r>
              <a:rPr lang="sv-SE" sz="1400" dirty="0">
                <a:solidFill>
                  <a:srgbClr val="FF0000"/>
                </a:solidFill>
              </a:rPr>
              <a:t>5</a:t>
            </a:r>
            <a:r>
              <a:rPr lang="sv-SE" sz="1400" dirty="0"/>
              <a:t>. 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B4D56505-AA66-914E-8B8F-2920BCEE38F7}"/>
              </a:ext>
            </a:extLst>
          </p:cNvPr>
          <p:cNvGrpSpPr/>
          <p:nvPr/>
        </p:nvGrpSpPr>
        <p:grpSpPr>
          <a:xfrm>
            <a:off x="1550993" y="5043852"/>
            <a:ext cx="6516103" cy="1173522"/>
            <a:chOff x="1724132" y="4983369"/>
            <a:chExt cx="6516103" cy="1173522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7390D8BA-00E4-D34E-821C-7DD2DC1CD971}"/>
                </a:ext>
              </a:extLst>
            </p:cNvPr>
            <p:cNvSpPr/>
            <p:nvPr/>
          </p:nvSpPr>
          <p:spPr>
            <a:xfrm>
              <a:off x="1724132" y="5092752"/>
              <a:ext cx="955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</a:t>
              </a:r>
            </a:p>
          </p:txBody>
        </p:sp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E4759BBB-D12E-F04C-B824-6CC45D105ED5}"/>
                </a:ext>
              </a:extLst>
            </p:cNvPr>
            <p:cNvGrpSpPr/>
            <p:nvPr/>
          </p:nvGrpSpPr>
          <p:grpSpPr>
            <a:xfrm>
              <a:off x="2476839" y="4983369"/>
              <a:ext cx="3350996" cy="634626"/>
              <a:chOff x="2461243" y="5942283"/>
              <a:chExt cx="3350996" cy="634626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7BAFD34-83B9-934B-913C-D3C65BCB618B}"/>
                  </a:ext>
                </a:extLst>
              </p:cNvPr>
              <p:cNvSpPr/>
              <p:nvPr/>
            </p:nvSpPr>
            <p:spPr>
              <a:xfrm>
                <a:off x="2461243" y="6051666"/>
                <a:ext cx="33509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a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73" name="Grupp 72">
                <a:extLst>
                  <a:ext uri="{FF2B5EF4-FFF2-40B4-BE49-F238E27FC236}">
                    <a16:creationId xmlns:a16="http://schemas.microsoft.com/office/drawing/2014/main" id="{0405DF9B-62FA-2A4C-8619-9CDF188B20F0}"/>
                  </a:ext>
                </a:extLst>
              </p:cNvPr>
              <p:cNvGrpSpPr/>
              <p:nvPr/>
            </p:nvGrpSpPr>
            <p:grpSpPr>
              <a:xfrm>
                <a:off x="2663776" y="5942283"/>
                <a:ext cx="587900" cy="634626"/>
                <a:chOff x="4295874" y="1149246"/>
                <a:chExt cx="587900" cy="634626"/>
              </a:xfrm>
            </p:grpSpPr>
            <p:sp>
              <p:nvSpPr>
                <p:cNvPr id="74" name="Rektangel 73">
                  <a:extLst>
                    <a:ext uri="{FF2B5EF4-FFF2-40B4-BE49-F238E27FC236}">
                      <a16:creationId xmlns:a16="http://schemas.microsoft.com/office/drawing/2014/main" id="{EE391D28-7E8F-F143-A03E-64A7FB7B6C14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176315B2-3C86-8D41-98C4-E5D97E5AC840}"/>
                    </a:ext>
                  </a:extLst>
                </p:cNvPr>
                <p:cNvSpPr/>
                <p:nvPr/>
              </p:nvSpPr>
              <p:spPr>
                <a:xfrm>
                  <a:off x="4464469" y="1149246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EF1391CC-849A-0E4B-B120-56A7ECB9A85B}"/>
                    </a:ext>
                  </a:extLst>
                </p:cNvPr>
                <p:cNvSpPr/>
                <p:nvPr/>
              </p:nvSpPr>
              <p:spPr>
                <a:xfrm>
                  <a:off x="4458453" y="1383762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77" name="Rak 76">
                  <a:extLst>
                    <a:ext uri="{FF2B5EF4-FFF2-40B4-BE49-F238E27FC236}">
                      <a16:creationId xmlns:a16="http://schemas.microsoft.com/office/drawing/2014/main" id="{BB297324-E15E-9A4C-BCCB-CDC3CC649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3696" y="1458684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D7CF6286-12F7-7E45-A2D6-FF734B0CB2E4}"/>
                </a:ext>
              </a:extLst>
            </p:cNvPr>
            <p:cNvGrpSpPr/>
            <p:nvPr/>
          </p:nvGrpSpPr>
          <p:grpSpPr>
            <a:xfrm>
              <a:off x="2694785" y="4983369"/>
              <a:ext cx="5545450" cy="1173522"/>
              <a:chOff x="2663776" y="5287426"/>
              <a:chExt cx="5545450" cy="1173522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4ED1DC07-C095-134A-BD37-068E717BEA4B}"/>
                  </a:ext>
                </a:extLst>
              </p:cNvPr>
              <p:cNvSpPr/>
              <p:nvPr/>
            </p:nvSpPr>
            <p:spPr>
              <a:xfrm>
                <a:off x="3482216" y="5396809"/>
                <a:ext cx="47270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b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B6F01E61-14AD-C34F-AEE7-19B964C70569}"/>
                  </a:ext>
                </a:extLst>
              </p:cNvPr>
              <p:cNvGrpSpPr/>
              <p:nvPr/>
            </p:nvGrpSpPr>
            <p:grpSpPr>
              <a:xfrm>
                <a:off x="2663776" y="5287426"/>
                <a:ext cx="1665094" cy="1173522"/>
                <a:chOff x="4295874" y="494389"/>
                <a:chExt cx="1665094" cy="1173522"/>
              </a:xfrm>
            </p:grpSpPr>
            <p:sp>
              <p:nvSpPr>
                <p:cNvPr id="81" name="Rektangel 80">
                  <a:extLst>
                    <a:ext uri="{FF2B5EF4-FFF2-40B4-BE49-F238E27FC236}">
                      <a16:creationId xmlns:a16="http://schemas.microsoft.com/office/drawing/2014/main" id="{3FCA0A83-8B46-DA41-BE14-B2079B85CA16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887B1B7A-2415-594A-993A-68A5857EA4B3}"/>
                    </a:ext>
                  </a:extLst>
                </p:cNvPr>
                <p:cNvSpPr/>
                <p:nvPr/>
              </p:nvSpPr>
              <p:spPr>
                <a:xfrm>
                  <a:off x="5485442" y="494389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83" name="Rektangel 82">
                  <a:extLst>
                    <a:ext uri="{FF2B5EF4-FFF2-40B4-BE49-F238E27FC236}">
                      <a16:creationId xmlns:a16="http://schemas.microsoft.com/office/drawing/2014/main" id="{1AC9FB1F-0F2A-304A-9E86-CF1F47B75371}"/>
                    </a:ext>
                  </a:extLst>
                </p:cNvPr>
                <p:cNvSpPr/>
                <p:nvPr/>
              </p:nvSpPr>
              <p:spPr>
                <a:xfrm>
                  <a:off x="5461223" y="734466"/>
                  <a:ext cx="49974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84" name="Rak 83">
                  <a:extLst>
                    <a:ext uri="{FF2B5EF4-FFF2-40B4-BE49-F238E27FC236}">
                      <a16:creationId xmlns:a16="http://schemas.microsoft.com/office/drawing/2014/main" id="{37DC32BE-C48C-2B49-A205-B09EBAAC5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24669" y="803827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F4467EFF-55E8-6A48-B5AC-FB44C50541DF}"/>
              </a:ext>
            </a:extLst>
          </p:cNvPr>
          <p:cNvGrpSpPr/>
          <p:nvPr/>
        </p:nvGrpSpPr>
        <p:grpSpPr>
          <a:xfrm>
            <a:off x="1951768" y="2079925"/>
            <a:ext cx="643754" cy="600246"/>
            <a:chOff x="1181028" y="1139083"/>
            <a:chExt cx="643754" cy="600246"/>
          </a:xfrm>
        </p:grpSpPr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478CC2DF-0934-0047-9048-6756993E3F91}"/>
                </a:ext>
              </a:extLst>
            </p:cNvPr>
            <p:cNvGrpSpPr/>
            <p:nvPr/>
          </p:nvGrpSpPr>
          <p:grpSpPr>
            <a:xfrm>
              <a:off x="1181028" y="1139083"/>
              <a:ext cx="450764" cy="600246"/>
              <a:chOff x="3831726" y="1905822"/>
              <a:chExt cx="450764" cy="600246"/>
            </a:xfrm>
          </p:grpSpPr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8665C1DC-9D6F-1B47-A5C0-6ED2E8B6918A}"/>
                  </a:ext>
                </a:extLst>
              </p:cNvPr>
              <p:cNvSpPr txBox="1"/>
              <p:nvPr/>
            </p:nvSpPr>
            <p:spPr>
              <a:xfrm>
                <a:off x="3890271" y="190582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5E29F6F6-85BC-C640-916C-E9B242CA2B12}"/>
                  </a:ext>
                </a:extLst>
              </p:cNvPr>
              <p:cNvSpPr txBox="1"/>
              <p:nvPr/>
            </p:nvSpPr>
            <p:spPr>
              <a:xfrm>
                <a:off x="3831726" y="2136736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cxnSp>
            <p:nvCxnSpPr>
              <p:cNvPr id="90" name="Rak 89">
                <a:extLst>
                  <a:ext uri="{FF2B5EF4-FFF2-40B4-BE49-F238E27FC236}">
                    <a16:creationId xmlns:a16="http://schemas.microsoft.com/office/drawing/2014/main" id="{CB5C7F39-285A-2042-96E9-AD44AA5B2F63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793CB338-4A1B-8D47-A507-2094E486C8D5}"/>
                </a:ext>
              </a:extLst>
            </p:cNvPr>
            <p:cNvSpPr txBox="1"/>
            <p:nvPr/>
          </p:nvSpPr>
          <p:spPr>
            <a:xfrm>
              <a:off x="1524700" y="125196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E0FC11B3-46E8-A749-95C7-D822B591C60D}"/>
              </a:ext>
            </a:extLst>
          </p:cNvPr>
          <p:cNvGrpSpPr/>
          <p:nvPr/>
        </p:nvGrpSpPr>
        <p:grpSpPr>
          <a:xfrm>
            <a:off x="3340086" y="2108395"/>
            <a:ext cx="324128" cy="563170"/>
            <a:chOff x="3866871" y="1926506"/>
            <a:chExt cx="324128" cy="563170"/>
          </a:xfrm>
        </p:grpSpPr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26A40C49-A6EB-8841-B754-CE0D5AE8B7D0}"/>
                </a:ext>
              </a:extLst>
            </p:cNvPr>
            <p:cNvSpPr txBox="1"/>
            <p:nvPr/>
          </p:nvSpPr>
          <p:spPr>
            <a:xfrm>
              <a:off x="3866871" y="192650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1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50A655A9-15FB-7E45-A0E3-7CD35438CDEB}"/>
                </a:ext>
              </a:extLst>
            </p:cNvPr>
            <p:cNvSpPr txBox="1"/>
            <p:nvPr/>
          </p:nvSpPr>
          <p:spPr>
            <a:xfrm>
              <a:off x="3866871" y="212034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3</a:t>
              </a:r>
            </a:p>
          </p:txBody>
        </p:sp>
        <p:cxnSp>
          <p:nvCxnSpPr>
            <p:cNvPr id="94" name="Rak 93">
              <a:extLst>
                <a:ext uri="{FF2B5EF4-FFF2-40B4-BE49-F238E27FC236}">
                  <a16:creationId xmlns:a16="http://schemas.microsoft.com/office/drawing/2014/main" id="{029137E0-20C3-A248-9820-ACD4F3D11B3B}"/>
                </a:ext>
              </a:extLst>
            </p:cNvPr>
            <p:cNvCxnSpPr>
              <a:cxnSpLocks/>
            </p:cNvCxnSpPr>
            <p:nvPr/>
          </p:nvCxnSpPr>
          <p:spPr>
            <a:xfrm>
              <a:off x="3917695" y="2208609"/>
              <a:ext cx="17481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E5E331E1-BF4A-3B4A-B4D2-84B3BF084534}"/>
              </a:ext>
            </a:extLst>
          </p:cNvPr>
          <p:cNvGrpSpPr/>
          <p:nvPr/>
        </p:nvGrpSpPr>
        <p:grpSpPr>
          <a:xfrm>
            <a:off x="2537976" y="2080988"/>
            <a:ext cx="826372" cy="605582"/>
            <a:chOff x="6217599" y="1050603"/>
            <a:chExt cx="826372" cy="605582"/>
          </a:xfrm>
        </p:grpSpPr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51913AC4-979A-FD4E-B27D-D5D1D9614834}"/>
                </a:ext>
              </a:extLst>
            </p:cNvPr>
            <p:cNvGrpSpPr/>
            <p:nvPr/>
          </p:nvGrpSpPr>
          <p:grpSpPr>
            <a:xfrm>
              <a:off x="6217599" y="1050603"/>
              <a:ext cx="694421" cy="605582"/>
              <a:chOff x="3891960" y="1905966"/>
              <a:chExt cx="694421" cy="605582"/>
            </a:xfrm>
          </p:grpSpPr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F5D67707-98AC-4D43-B389-FD343D03A034}"/>
                  </a:ext>
                </a:extLst>
              </p:cNvPr>
              <p:cNvSpPr txBox="1"/>
              <p:nvPr/>
            </p:nvSpPr>
            <p:spPr>
              <a:xfrm>
                <a:off x="3938979" y="1905966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4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/4</a:t>
                </a:r>
              </a:p>
            </p:txBody>
          </p:sp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EBAB3913-3670-9843-88BE-5581E799F957}"/>
                  </a:ext>
                </a:extLst>
              </p:cNvPr>
              <p:cNvSpPr txBox="1"/>
              <p:nvPr/>
            </p:nvSpPr>
            <p:spPr>
              <a:xfrm>
                <a:off x="3891960" y="2142216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12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/4</a:t>
                </a:r>
              </a:p>
            </p:txBody>
          </p:sp>
          <p:cxnSp>
            <p:nvCxnSpPr>
              <p:cNvPr id="100" name="Rak 99">
                <a:extLst>
                  <a:ext uri="{FF2B5EF4-FFF2-40B4-BE49-F238E27FC236}">
                    <a16:creationId xmlns:a16="http://schemas.microsoft.com/office/drawing/2014/main" id="{9C44F2D4-72CF-9446-83F3-178054D5335D}"/>
                  </a:ext>
                </a:extLst>
              </p:cNvPr>
              <p:cNvCxnSpPr/>
              <p:nvPr/>
            </p:nvCxnSpPr>
            <p:spPr>
              <a:xfrm>
                <a:off x="3910286" y="2212545"/>
                <a:ext cx="5776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ruta 96">
              <a:extLst>
                <a:ext uri="{FF2B5EF4-FFF2-40B4-BE49-F238E27FC236}">
                  <a16:creationId xmlns:a16="http://schemas.microsoft.com/office/drawing/2014/main" id="{0F3BAC26-3FD5-A545-9552-878EE7FEB9A8}"/>
                </a:ext>
              </a:extLst>
            </p:cNvPr>
            <p:cNvSpPr txBox="1"/>
            <p:nvPr/>
          </p:nvSpPr>
          <p:spPr>
            <a:xfrm>
              <a:off x="6777271" y="116872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40F3AFCD-0FF9-A142-8B3E-B582042809BD}"/>
              </a:ext>
            </a:extLst>
          </p:cNvPr>
          <p:cNvGrpSpPr/>
          <p:nvPr/>
        </p:nvGrpSpPr>
        <p:grpSpPr>
          <a:xfrm>
            <a:off x="1950844" y="3362540"/>
            <a:ext cx="643754" cy="580870"/>
            <a:chOff x="1181028" y="1158459"/>
            <a:chExt cx="643754" cy="580870"/>
          </a:xfrm>
        </p:grpSpPr>
        <p:grpSp>
          <p:nvGrpSpPr>
            <p:cNvPr id="102" name="Grupp 101">
              <a:extLst>
                <a:ext uri="{FF2B5EF4-FFF2-40B4-BE49-F238E27FC236}">
                  <a16:creationId xmlns:a16="http://schemas.microsoft.com/office/drawing/2014/main" id="{6880681D-B36D-1A41-90F9-23F0B4F58BF0}"/>
                </a:ext>
              </a:extLst>
            </p:cNvPr>
            <p:cNvGrpSpPr/>
            <p:nvPr/>
          </p:nvGrpSpPr>
          <p:grpSpPr>
            <a:xfrm>
              <a:off x="1181028" y="1158459"/>
              <a:ext cx="470000" cy="580870"/>
              <a:chOff x="3831726" y="1925198"/>
              <a:chExt cx="470000" cy="580870"/>
            </a:xfrm>
          </p:grpSpPr>
          <p:sp>
            <p:nvSpPr>
              <p:cNvPr id="104" name="textruta 103">
                <a:extLst>
                  <a:ext uri="{FF2B5EF4-FFF2-40B4-BE49-F238E27FC236}">
                    <a16:creationId xmlns:a16="http://schemas.microsoft.com/office/drawing/2014/main" id="{FF292A29-40BB-2B4F-9899-A85E8897C1BC}"/>
                  </a:ext>
                </a:extLst>
              </p:cNvPr>
              <p:cNvSpPr txBox="1"/>
              <p:nvPr/>
            </p:nvSpPr>
            <p:spPr>
              <a:xfrm>
                <a:off x="3858711" y="1925198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10</a:t>
                </a:r>
              </a:p>
            </p:txBody>
          </p:sp>
          <p:sp>
            <p:nvSpPr>
              <p:cNvPr id="105" name="textruta 104">
                <a:extLst>
                  <a:ext uri="{FF2B5EF4-FFF2-40B4-BE49-F238E27FC236}">
                    <a16:creationId xmlns:a16="http://schemas.microsoft.com/office/drawing/2014/main" id="{9CCC79D8-1682-FE4A-AF65-023EBD8E8D6F}"/>
                  </a:ext>
                </a:extLst>
              </p:cNvPr>
              <p:cNvSpPr txBox="1"/>
              <p:nvPr/>
            </p:nvSpPr>
            <p:spPr>
              <a:xfrm>
                <a:off x="3831726" y="2136736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25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BB263DCB-F7A2-0E4E-BC3F-F40F96AFC5C7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ruta 102">
              <a:extLst>
                <a:ext uri="{FF2B5EF4-FFF2-40B4-BE49-F238E27FC236}">
                  <a16:creationId xmlns:a16="http://schemas.microsoft.com/office/drawing/2014/main" id="{4EE33C50-EAB8-E848-A6DA-40B2118C33EE}"/>
                </a:ext>
              </a:extLst>
            </p:cNvPr>
            <p:cNvSpPr txBox="1"/>
            <p:nvPr/>
          </p:nvSpPr>
          <p:spPr>
            <a:xfrm>
              <a:off x="1524700" y="125196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7" name="Grupp 106">
            <a:extLst>
              <a:ext uri="{FF2B5EF4-FFF2-40B4-BE49-F238E27FC236}">
                <a16:creationId xmlns:a16="http://schemas.microsoft.com/office/drawing/2014/main" id="{105C5BD7-37DC-7345-8328-B384CD77CDB6}"/>
              </a:ext>
            </a:extLst>
          </p:cNvPr>
          <p:cNvGrpSpPr/>
          <p:nvPr/>
        </p:nvGrpSpPr>
        <p:grpSpPr>
          <a:xfrm>
            <a:off x="3339162" y="3371634"/>
            <a:ext cx="328936" cy="563170"/>
            <a:chOff x="3866871" y="1926506"/>
            <a:chExt cx="328936" cy="563170"/>
          </a:xfrm>
        </p:grpSpPr>
        <p:sp>
          <p:nvSpPr>
            <p:cNvPr id="108" name="textruta 107">
              <a:extLst>
                <a:ext uri="{FF2B5EF4-FFF2-40B4-BE49-F238E27FC236}">
                  <a16:creationId xmlns:a16="http://schemas.microsoft.com/office/drawing/2014/main" id="{A0FDD201-D12E-1F4F-A6AE-BA3E483E1E69}"/>
                </a:ext>
              </a:extLst>
            </p:cNvPr>
            <p:cNvSpPr txBox="1"/>
            <p:nvPr/>
          </p:nvSpPr>
          <p:spPr>
            <a:xfrm>
              <a:off x="3866871" y="192650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2</a:t>
              </a:r>
            </a:p>
          </p:txBody>
        </p:sp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568BCF55-AA9B-7740-B2CF-D831BFEFA3F2}"/>
                </a:ext>
              </a:extLst>
            </p:cNvPr>
            <p:cNvSpPr txBox="1"/>
            <p:nvPr/>
          </p:nvSpPr>
          <p:spPr>
            <a:xfrm>
              <a:off x="3866871" y="212034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5</a:t>
              </a:r>
            </a:p>
          </p:txBody>
        </p:sp>
        <p:cxnSp>
          <p:nvCxnSpPr>
            <p:cNvPr id="110" name="Rak 109">
              <a:extLst>
                <a:ext uri="{FF2B5EF4-FFF2-40B4-BE49-F238E27FC236}">
                  <a16:creationId xmlns:a16="http://schemas.microsoft.com/office/drawing/2014/main" id="{32B790CB-21F2-EC4F-93BB-0F58EF9D40C6}"/>
                </a:ext>
              </a:extLst>
            </p:cNvPr>
            <p:cNvCxnSpPr>
              <a:cxnSpLocks/>
            </p:cNvCxnSpPr>
            <p:nvPr/>
          </p:nvCxnSpPr>
          <p:spPr>
            <a:xfrm>
              <a:off x="3917695" y="2208609"/>
              <a:ext cx="17481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7C1965B9-05F9-A04E-8BD4-F30F539224F5}"/>
              </a:ext>
            </a:extLst>
          </p:cNvPr>
          <p:cNvGrpSpPr/>
          <p:nvPr/>
        </p:nvGrpSpPr>
        <p:grpSpPr>
          <a:xfrm>
            <a:off x="2537052" y="3371634"/>
            <a:ext cx="826372" cy="578175"/>
            <a:chOff x="6217599" y="1078010"/>
            <a:chExt cx="826372" cy="578175"/>
          </a:xfrm>
        </p:grpSpPr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3F502D3F-B03C-0548-B125-57AC1623766F}"/>
                </a:ext>
              </a:extLst>
            </p:cNvPr>
            <p:cNvGrpSpPr/>
            <p:nvPr/>
          </p:nvGrpSpPr>
          <p:grpSpPr>
            <a:xfrm>
              <a:off x="6217599" y="1078010"/>
              <a:ext cx="780768" cy="578175"/>
              <a:chOff x="3891960" y="1933373"/>
              <a:chExt cx="780768" cy="578175"/>
            </a:xfrm>
          </p:grpSpPr>
          <p:sp>
            <p:nvSpPr>
              <p:cNvPr id="114" name="textruta 113">
                <a:extLst>
                  <a:ext uri="{FF2B5EF4-FFF2-40B4-BE49-F238E27FC236}">
                    <a16:creationId xmlns:a16="http://schemas.microsoft.com/office/drawing/2014/main" id="{070591EC-B652-0A43-9240-5509304D450A}"/>
                  </a:ext>
                </a:extLst>
              </p:cNvPr>
              <p:cNvSpPr txBox="1"/>
              <p:nvPr/>
            </p:nvSpPr>
            <p:spPr>
              <a:xfrm>
                <a:off x="3938232" y="1933373"/>
                <a:ext cx="734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10 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/5</a:t>
                </a:r>
              </a:p>
            </p:txBody>
          </p:sp>
          <p:sp>
            <p:nvSpPr>
              <p:cNvPr id="115" name="textruta 114">
                <a:extLst>
                  <a:ext uri="{FF2B5EF4-FFF2-40B4-BE49-F238E27FC236}">
                    <a16:creationId xmlns:a16="http://schemas.microsoft.com/office/drawing/2014/main" id="{A3E6FB06-19FC-F143-BE94-3B721C4FD2D5}"/>
                  </a:ext>
                </a:extLst>
              </p:cNvPr>
              <p:cNvSpPr txBox="1"/>
              <p:nvPr/>
            </p:nvSpPr>
            <p:spPr>
              <a:xfrm>
                <a:off x="3891960" y="2142216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  <a:cs typeface="Bradley Hand Bold"/>
                  </a:rPr>
                  <a:t>25</a:t>
                </a:r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  <a:cs typeface="Bradley Hand Bold"/>
                  </a:rPr>
                  <a:t>/5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D2F1BBC9-B9E3-EA48-8A4B-24CFEC4B3A9C}"/>
                  </a:ext>
                </a:extLst>
              </p:cNvPr>
              <p:cNvCxnSpPr/>
              <p:nvPr/>
            </p:nvCxnSpPr>
            <p:spPr>
              <a:xfrm>
                <a:off x="3910286" y="2212545"/>
                <a:ext cx="5776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F6B1C6ED-B1B8-1446-8285-2CECEC88A831}"/>
                </a:ext>
              </a:extLst>
            </p:cNvPr>
            <p:cNvSpPr txBox="1"/>
            <p:nvPr/>
          </p:nvSpPr>
          <p:spPr>
            <a:xfrm>
              <a:off x="6777271" y="116872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3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54" grpId="0" animBg="1"/>
      <p:bldP spid="55" grpId="0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754601" y="390012"/>
            <a:ext cx="3824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Beräkna delen från bråkform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0A2198B-5F5F-3849-8925-5170A499944D}"/>
              </a:ext>
            </a:extLst>
          </p:cNvPr>
          <p:cNvSpPr/>
          <p:nvPr/>
        </p:nvSpPr>
        <p:spPr>
          <a:xfrm>
            <a:off x="3925816" y="797649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Delen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7A9749D-61B9-A442-A2D5-E3AB12FBCA53}"/>
              </a:ext>
            </a:extLst>
          </p:cNvPr>
          <p:cNvSpPr/>
          <p:nvPr/>
        </p:nvSpPr>
        <p:spPr>
          <a:xfrm>
            <a:off x="504017" y="1279466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påse finns det </a:t>
            </a:r>
            <a:r>
              <a:rPr lang="sv-SE" b="1" dirty="0">
                <a:solidFill>
                  <a:srgbClr val="C00000"/>
                </a:solidFill>
              </a:rPr>
              <a:t>12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59D5A7-0AF0-3E4E-ACB2-0180EF21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79" y="1241223"/>
            <a:ext cx="3555167" cy="243584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8EAF125-C69C-744F-9B53-62B80D9EF951}"/>
              </a:ext>
            </a:extLst>
          </p:cNvPr>
          <p:cNvSpPr/>
          <p:nvPr/>
        </p:nvSpPr>
        <p:spPr>
          <a:xfrm>
            <a:off x="5441419" y="1380071"/>
            <a:ext cx="3349487" cy="7255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47CD9BE-1867-4C44-830C-FBD23A6309B8}"/>
              </a:ext>
            </a:extLst>
          </p:cNvPr>
          <p:cNvSpPr/>
          <p:nvPr/>
        </p:nvSpPr>
        <p:spPr>
          <a:xfrm>
            <a:off x="5440556" y="210155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7AF5219-9C4C-8646-91FD-802C7D27E237}"/>
              </a:ext>
            </a:extLst>
          </p:cNvPr>
          <p:cNvSpPr/>
          <p:nvPr/>
        </p:nvSpPr>
        <p:spPr>
          <a:xfrm>
            <a:off x="5440557" y="2823037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75A9F2A9-A67F-DD45-9654-314A3A78A39B}"/>
              </a:ext>
            </a:extLst>
          </p:cNvPr>
          <p:cNvSpPr/>
          <p:nvPr/>
        </p:nvSpPr>
        <p:spPr>
          <a:xfrm>
            <a:off x="504016" y="1703324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Samuel äter upp en </a:t>
            </a:r>
            <a:r>
              <a:rPr lang="sv-SE" b="1" dirty="0">
                <a:solidFill>
                  <a:srgbClr val="C00000"/>
                </a:solidFill>
              </a:rPr>
              <a:t>tredjedel </a:t>
            </a:r>
            <a:r>
              <a:rPr lang="sv-SE" dirty="0"/>
              <a:t>av plommonen.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C0C8857-8F0A-D64C-8E93-FF9DCF28F04A}"/>
              </a:ext>
            </a:extLst>
          </p:cNvPr>
          <p:cNvSpPr/>
          <p:nvPr/>
        </p:nvSpPr>
        <p:spPr>
          <a:xfrm>
            <a:off x="504015" y="2127182"/>
            <a:ext cx="4511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Genom att </a:t>
            </a:r>
            <a:r>
              <a:rPr lang="sv-SE" dirty="0">
                <a:solidFill>
                  <a:srgbClr val="C00000"/>
                </a:solidFill>
              </a:rPr>
              <a:t>dividera 12 med 3 </a:t>
            </a:r>
            <a:r>
              <a:rPr lang="sv-SE" dirty="0"/>
              <a:t>kan vi räkna ut att han har ätit </a:t>
            </a:r>
            <a:r>
              <a:rPr lang="sv-SE" b="1" dirty="0">
                <a:solidFill>
                  <a:srgbClr val="C00000"/>
                </a:solidFill>
              </a:rPr>
              <a:t>4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9EA767A-BCA4-A543-87E0-9C724DEFDA67}"/>
              </a:ext>
            </a:extLst>
          </p:cNvPr>
          <p:cNvSpPr/>
          <p:nvPr/>
        </p:nvSpPr>
        <p:spPr>
          <a:xfrm>
            <a:off x="5440556" y="137803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94DAB8-4C9A-D141-887B-53D5DC29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39" y="3185815"/>
            <a:ext cx="2775331" cy="136203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1DEA5D8-6C10-5B48-909B-EEF93C96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15" y="3256962"/>
            <a:ext cx="1123813" cy="369332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44B01795-5504-8545-A80C-AD938F49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036" y="3256962"/>
            <a:ext cx="1242278" cy="36933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336A24DD-B3A3-194E-85F9-0A34B306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59" y="3669264"/>
            <a:ext cx="1123812" cy="369332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EF35D759-C7C8-C64C-8942-3EB51BA94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99" y="3669264"/>
            <a:ext cx="1038780" cy="457063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62F5508C-C8AC-E448-9D20-8F10D466A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87" y="4038596"/>
            <a:ext cx="1225183" cy="369332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8FF3D435-6C1F-344E-B952-8D0105DF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8" y="4126327"/>
            <a:ext cx="1120982" cy="369332"/>
          </a:xfrm>
          <a:prstGeom prst="rect">
            <a:avLst/>
          </a:prstGeom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7767ABAF-3181-9B43-A3EB-C8F35FF862B5}"/>
              </a:ext>
            </a:extLst>
          </p:cNvPr>
          <p:cNvSpPr/>
          <p:nvPr/>
        </p:nvSpPr>
        <p:spPr>
          <a:xfrm>
            <a:off x="965200" y="477673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timme senare har Samuel ätit upp två tredjedelar av alla plommonen. Hur många har han ätit då?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8B4AB2E-5014-3F44-AC09-1445252A12C2}"/>
              </a:ext>
            </a:extLst>
          </p:cNvPr>
          <p:cNvSpPr/>
          <p:nvPr/>
        </p:nvSpPr>
        <p:spPr>
          <a:xfrm>
            <a:off x="1030662" y="5619512"/>
            <a:ext cx="4409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En</a:t>
            </a:r>
            <a:r>
              <a:rPr lang="sv-SE" dirty="0">
                <a:solidFill>
                  <a:srgbClr val="C00000"/>
                </a:solidFill>
              </a:rPr>
              <a:t> tredjedel av 12 </a:t>
            </a:r>
            <a:r>
              <a:rPr lang="sv-SE" dirty="0"/>
              <a:t>plommon är </a:t>
            </a:r>
            <a:r>
              <a:rPr lang="sv-SE" b="1" dirty="0">
                <a:solidFill>
                  <a:srgbClr val="C00000"/>
                </a:solidFill>
              </a:rPr>
              <a:t>4</a:t>
            </a:r>
            <a:r>
              <a:rPr lang="sv-SE" dirty="0"/>
              <a:t> plommon.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E10B8220-8551-2246-87D5-BE3178FBFE08}"/>
              </a:ext>
            </a:extLst>
          </p:cNvPr>
          <p:cNvSpPr/>
          <p:nvPr/>
        </p:nvSpPr>
        <p:spPr>
          <a:xfrm>
            <a:off x="1030662" y="6032536"/>
            <a:ext cx="7148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Två</a:t>
            </a:r>
            <a:r>
              <a:rPr lang="sv-SE" dirty="0">
                <a:solidFill>
                  <a:srgbClr val="C00000"/>
                </a:solidFill>
              </a:rPr>
              <a:t> tredjedelar av 12 </a:t>
            </a:r>
            <a:r>
              <a:rPr lang="sv-SE" dirty="0"/>
              <a:t>plommon är dubbelt så mycket, alltså </a:t>
            </a:r>
            <a:r>
              <a:rPr lang="sv-SE" b="1" dirty="0">
                <a:solidFill>
                  <a:srgbClr val="C00000"/>
                </a:solidFill>
              </a:rPr>
              <a:t>8</a:t>
            </a:r>
            <a:r>
              <a:rPr lang="sv-SE" dirty="0"/>
              <a:t> plommon. </a:t>
            </a:r>
          </a:p>
        </p:txBody>
      </p:sp>
    </p:spTree>
    <p:extLst>
      <p:ext uri="{BB962C8B-B14F-4D97-AF65-F5344CB8AC3E}">
        <p14:creationId xmlns:p14="http://schemas.microsoft.com/office/powerpoint/2010/main" val="15935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6" grpId="0" animBg="1"/>
      <p:bldP spid="6" grpId="1" animBg="1"/>
      <p:bldP spid="38" grpId="0" animBg="1"/>
      <p:bldP spid="39" grpId="0" animBg="1"/>
      <p:bldP spid="40" grpId="0"/>
      <p:bldP spid="41" grpId="0"/>
      <p:bldP spid="42" grpId="0" animBg="1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7163317-5BF2-D846-B1FC-93B0C05BFA8D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3DF20226-E34F-D84E-AF7E-E8D379A6341E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av 20 kr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C9EB3A4-7FFE-4746-8943-49E501A2D57F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5B33C3A8-5C09-F941-8F83-9ACD503121F7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324AC2D4-F415-634E-9ABE-AAF0E0197E4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BE9B47C0-07A5-9445-94A5-6813747E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C1B4DAF-E174-9F40-B8C6-743E0E04C3C3}"/>
              </a:ext>
            </a:extLst>
          </p:cNvPr>
          <p:cNvSpPr/>
          <p:nvPr/>
        </p:nvSpPr>
        <p:spPr>
          <a:xfrm>
            <a:off x="762940" y="705558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D7C096E-9620-3A40-9CBC-8C9A7FD6906E}"/>
              </a:ext>
            </a:extLst>
          </p:cNvPr>
          <p:cNvSpPr/>
          <p:nvPr/>
        </p:nvSpPr>
        <p:spPr>
          <a:xfrm>
            <a:off x="3393032" y="705558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delen? 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228B7B5-82F3-8F4B-8950-0FF37A840EFA}"/>
              </a:ext>
            </a:extLst>
          </p:cNvPr>
          <p:cNvGrpSpPr/>
          <p:nvPr/>
        </p:nvGrpSpPr>
        <p:grpSpPr>
          <a:xfrm>
            <a:off x="4818616" y="1326343"/>
            <a:ext cx="1786237" cy="614169"/>
            <a:chOff x="4624956" y="3990832"/>
            <a:chExt cx="1674718" cy="614169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3D8F762-D802-E74B-BF1D-3CDC3B9B2F77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av 60 kg</a:t>
              </a:r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8B32701-4186-3840-B249-09ABD11F7093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101504C4-5382-AB41-9748-F5689F0AA97B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A4583B4B-BDC6-0541-83E9-1C445C05A947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A91F5A5E-226C-5645-B6AC-203C736A3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13DFA1B-736A-8741-94F8-DC7870F85A01}"/>
              </a:ext>
            </a:extLst>
          </p:cNvPr>
          <p:cNvGrpSpPr/>
          <p:nvPr/>
        </p:nvGrpSpPr>
        <p:grpSpPr>
          <a:xfrm>
            <a:off x="778338" y="2448574"/>
            <a:ext cx="2117261" cy="569673"/>
            <a:chOff x="4624955" y="4014721"/>
            <a:chExt cx="1985075" cy="56967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6680997-EFA4-204A-BE11-1BAA24F7CF1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a) </a:t>
              </a:r>
              <a:endParaRPr lang="sv-SE" dirty="0"/>
            </a:p>
          </p:txBody>
        </p: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AD65CEE-E696-E141-8C7B-762C91EE28D2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71A6B8E6-A512-AE49-A44C-AB4EFE429E61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2211DB16-CBD5-AA4E-AF02-2C05C19B851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683A2AD2-4040-2647-A010-0A9BA28C4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A0A76566-1309-F942-84A3-8C207B177E42}"/>
              </a:ext>
            </a:extLst>
          </p:cNvPr>
          <p:cNvGrpSpPr/>
          <p:nvPr/>
        </p:nvGrpSpPr>
        <p:grpSpPr>
          <a:xfrm>
            <a:off x="2187609" y="2457376"/>
            <a:ext cx="1515950" cy="569673"/>
            <a:chOff x="4624956" y="4014721"/>
            <a:chExt cx="1421305" cy="56967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3C95BA32-6210-7247-8C67-21311C74AB94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kr </a:t>
              </a:r>
              <a:r>
                <a:rPr lang="sv-SE" dirty="0"/>
                <a:t>=</a:t>
              </a:r>
            </a:p>
          </p:txBody>
        </p: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B62040BC-9B16-E24C-81AC-194816FD7B38}"/>
                </a:ext>
              </a:extLst>
            </p:cNvPr>
            <p:cNvGrpSpPr/>
            <p:nvPr/>
          </p:nvGrpSpPr>
          <p:grpSpPr>
            <a:xfrm>
              <a:off x="5048646" y="4014721"/>
              <a:ext cx="425628" cy="569673"/>
              <a:chOff x="3694260" y="1893289"/>
              <a:chExt cx="425628" cy="569673"/>
            </a:xfrm>
          </p:grpSpPr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013AF778-6879-C24A-B3F7-65473A796703}"/>
                  </a:ext>
                </a:extLst>
              </p:cNvPr>
              <p:cNvSpPr txBox="1"/>
              <p:nvPr/>
            </p:nvSpPr>
            <p:spPr>
              <a:xfrm>
                <a:off x="3694260" y="1893289"/>
                <a:ext cx="425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20</a:t>
                </a: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6CDF4944-179A-5045-A02A-102622D3FB2B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7" name="Rak 26">
                <a:extLst>
                  <a:ext uri="{FF2B5EF4-FFF2-40B4-BE49-F238E27FC236}">
                    <a16:creationId xmlns:a16="http://schemas.microsoft.com/office/drawing/2014/main" id="{13DA9D67-E728-CA4A-ABF2-93EC86BB4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69588CC2-0531-F947-A4E0-CEE442EF1F54}"/>
              </a:ext>
            </a:extLst>
          </p:cNvPr>
          <p:cNvSpPr/>
          <p:nvPr/>
        </p:nvSpPr>
        <p:spPr>
          <a:xfrm>
            <a:off x="3354063" y="2541201"/>
            <a:ext cx="90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 kr</a:t>
            </a:r>
            <a:endParaRPr lang="sv-SE" dirty="0"/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4A2C5D43-421E-534D-8BAB-8C4FC923E3F4}"/>
              </a:ext>
            </a:extLst>
          </p:cNvPr>
          <p:cNvGrpSpPr/>
          <p:nvPr/>
        </p:nvGrpSpPr>
        <p:grpSpPr>
          <a:xfrm>
            <a:off x="778338" y="3519473"/>
            <a:ext cx="2117261" cy="569673"/>
            <a:chOff x="4624955" y="4014721"/>
            <a:chExt cx="1985075" cy="569673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B65E0AA7-CC34-5F42-9B0F-1D4BE89F182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b)</a:t>
              </a:r>
              <a:endParaRPr lang="sv-SE" dirty="0"/>
            </a:p>
          </p:txBody>
        </p: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B94DEAF5-3321-9947-BEE3-D180BF9B8848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B173BF14-5DF1-FD4C-A35A-BC83DB5D0CB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DEB2DBB9-1B4F-ED4A-BE66-3ED6812A1180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452F649D-C147-CF4E-89A1-9FDE63F4C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321E9C46-E358-1C44-9CA4-EFD0B3849520}"/>
              </a:ext>
            </a:extLst>
          </p:cNvPr>
          <p:cNvGrpSpPr/>
          <p:nvPr/>
        </p:nvGrpSpPr>
        <p:grpSpPr>
          <a:xfrm>
            <a:off x="2278853" y="3507584"/>
            <a:ext cx="1515950" cy="593562"/>
            <a:chOff x="4624956" y="3990832"/>
            <a:chExt cx="1421305" cy="593562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4AC57FF8-B5E0-2747-B960-FD2AEC0B5A92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kg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C7D4BC62-6E84-4144-9E1B-36E9D1C69827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54CC9DE-5712-E44C-9EC4-9E2E811C19EE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C23BC679-365C-064A-839D-6F7CF1625F25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A9C90705-7908-8F40-B0BA-02BCDDFAC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E1EAE165-9564-CA4A-B5EE-AE648106660D}"/>
              </a:ext>
            </a:extLst>
          </p:cNvPr>
          <p:cNvSpPr/>
          <p:nvPr/>
        </p:nvSpPr>
        <p:spPr>
          <a:xfrm>
            <a:off x="3556636" y="3617136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kg</a:t>
            </a:r>
            <a:endParaRPr lang="sv-SE" dirty="0"/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BCCD9D86-DB64-164B-A77C-E9A965E9114E}"/>
              </a:ext>
            </a:extLst>
          </p:cNvPr>
          <p:cNvGrpSpPr/>
          <p:nvPr/>
        </p:nvGrpSpPr>
        <p:grpSpPr>
          <a:xfrm>
            <a:off x="5255622" y="3299922"/>
            <a:ext cx="3558318" cy="1231106"/>
            <a:chOff x="5255622" y="3299922"/>
            <a:chExt cx="3558318" cy="1231106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18B7FF07-BE00-8744-9B2A-2C1E1EE868A4}"/>
                </a:ext>
              </a:extLst>
            </p:cNvPr>
            <p:cNvGrpSpPr/>
            <p:nvPr/>
          </p:nvGrpSpPr>
          <p:grpSpPr>
            <a:xfrm>
              <a:off x="5255622" y="3299922"/>
              <a:ext cx="3496491" cy="1231106"/>
              <a:chOff x="4956436" y="2742224"/>
              <a:chExt cx="3496491" cy="1231106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8D45FF5-FB40-AE40-B932-35349596BFF0}"/>
                  </a:ext>
                </a:extLst>
              </p:cNvPr>
              <p:cNvSpPr/>
              <p:nvPr/>
            </p:nvSpPr>
            <p:spPr>
              <a:xfrm>
                <a:off x="4956436" y="2742224"/>
                <a:ext cx="3496491" cy="123110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dirty="0"/>
                  <a:t>    </a:t>
                </a:r>
                <a:r>
                  <a:rPr lang="sv-SE" sz="1600" dirty="0"/>
                  <a:t>av 60 kg = 15 kg</a:t>
                </a:r>
              </a:p>
              <a:p>
                <a:endParaRPr lang="sv-SE" dirty="0"/>
              </a:p>
              <a:p>
                <a:endParaRPr lang="sv-SE" dirty="0"/>
              </a:p>
              <a:p>
                <a:endParaRPr lang="sv-SE" sz="1200" dirty="0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FD22FD7D-7CA5-E940-80BD-98A4969E09D7}"/>
                  </a:ext>
                </a:extLst>
              </p:cNvPr>
              <p:cNvSpPr/>
              <p:nvPr/>
            </p:nvSpPr>
            <p:spPr>
              <a:xfrm>
                <a:off x="4956437" y="2766862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7F5E09E1-2AAD-054B-AB77-F8245633E297}"/>
                  </a:ext>
                </a:extLst>
              </p:cNvPr>
              <p:cNvSpPr/>
              <p:nvPr/>
            </p:nvSpPr>
            <p:spPr>
              <a:xfrm>
                <a:off x="4956437" y="2961775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031CE822-1B5A-0A4C-B1F7-595B0EE89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264" y="3045100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1413987-8189-6844-8AEA-634BCED95B16}"/>
                </a:ext>
              </a:extLst>
            </p:cNvPr>
            <p:cNvSpPr/>
            <p:nvPr/>
          </p:nvSpPr>
          <p:spPr>
            <a:xfrm>
              <a:off x="5263419" y="3737762"/>
              <a:ext cx="3364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41C79F5B-905C-B34A-B3A6-B1A6916DBE1B}"/>
                </a:ext>
              </a:extLst>
            </p:cNvPr>
            <p:cNvSpPr/>
            <p:nvPr/>
          </p:nvSpPr>
          <p:spPr>
            <a:xfrm>
              <a:off x="5263419" y="3932675"/>
              <a:ext cx="4327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4</a:t>
              </a:r>
            </a:p>
          </p:txBody>
        </p:sp>
        <p:cxnSp>
          <p:nvCxnSpPr>
            <p:cNvPr id="57" name="Rak 56">
              <a:extLst>
                <a:ext uri="{FF2B5EF4-FFF2-40B4-BE49-F238E27FC236}">
                  <a16:creationId xmlns:a16="http://schemas.microsoft.com/office/drawing/2014/main" id="{E31B2B46-2507-9146-8BCD-8597291CB2C1}"/>
                </a:ext>
              </a:extLst>
            </p:cNvPr>
            <p:cNvCxnSpPr>
              <a:cxnSpLocks/>
            </p:cNvCxnSpPr>
            <p:nvPr/>
          </p:nvCxnSpPr>
          <p:spPr>
            <a:xfrm>
              <a:off x="5325246" y="4016000"/>
              <a:ext cx="19634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7A403DD-9307-B247-9208-80809F5AA3EF}"/>
                </a:ext>
              </a:extLst>
            </p:cNvPr>
            <p:cNvSpPr/>
            <p:nvPr/>
          </p:nvSpPr>
          <p:spPr>
            <a:xfrm>
              <a:off x="5479792" y="3801802"/>
              <a:ext cx="3334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av 60 kg är tre gånger så mycket,</a:t>
              </a:r>
            </a:p>
            <a:p>
              <a:r>
                <a:rPr lang="sv-SE" sz="1600" dirty="0"/>
                <a:t>det vill säga </a:t>
              </a:r>
              <a:r>
                <a:rPr lang="sv-SE" sz="1600" dirty="0">
                  <a:solidFill>
                    <a:srgbClr val="FF0000"/>
                  </a:solidFill>
                </a:rPr>
                <a:t>3</a:t>
              </a:r>
              <a:r>
                <a:rPr lang="sv-SE" sz="1600" dirty="0"/>
                <a:t> · 15 kg = 45 kg.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711C9EF3-B7FF-584E-B6E9-BA74C37342ED}"/>
              </a:ext>
            </a:extLst>
          </p:cNvPr>
          <p:cNvGrpSpPr/>
          <p:nvPr/>
        </p:nvGrpSpPr>
        <p:grpSpPr>
          <a:xfrm>
            <a:off x="778338" y="4316298"/>
            <a:ext cx="2117261" cy="569673"/>
            <a:chOff x="4624955" y="4014721"/>
            <a:chExt cx="1985075" cy="569673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FD8357C-705F-2240-B255-B7D8B4C2E7C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            av 60 kg </a:t>
              </a:r>
              <a:r>
                <a:rPr lang="sv-SE" dirty="0"/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2949F46A-7787-0E42-93C1-583CF3E481CE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63684243-870A-5242-9449-8F153CDDAA4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7F1DABE7-94AE-B747-AFDA-EB470657DAD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5" name="Rak 64">
                <a:extLst>
                  <a:ext uri="{FF2B5EF4-FFF2-40B4-BE49-F238E27FC236}">
                    <a16:creationId xmlns:a16="http://schemas.microsoft.com/office/drawing/2014/main" id="{A460D6ED-F682-A442-8CF4-9D36CA8A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187B4883-687F-AF46-8581-5DC7AADBA822}"/>
              </a:ext>
            </a:extLst>
          </p:cNvPr>
          <p:cNvSpPr/>
          <p:nvPr/>
        </p:nvSpPr>
        <p:spPr>
          <a:xfrm>
            <a:off x="2478814" y="4404524"/>
            <a:ext cx="151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kg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B664D78-916D-4E42-BEB2-44C87579D693}"/>
              </a:ext>
            </a:extLst>
          </p:cNvPr>
          <p:cNvSpPr/>
          <p:nvPr/>
        </p:nvSpPr>
        <p:spPr>
          <a:xfrm>
            <a:off x="3624891" y="4386577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kg</a:t>
            </a:r>
            <a:endParaRPr lang="sv-SE" dirty="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760949F-CDDD-E643-8537-D8DED966DC35}"/>
              </a:ext>
            </a:extLst>
          </p:cNvPr>
          <p:cNvSpPr/>
          <p:nvPr/>
        </p:nvSpPr>
        <p:spPr>
          <a:xfrm>
            <a:off x="1499209" y="2532409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20 kr </a:t>
            </a:r>
            <a:r>
              <a:rPr lang="sv-SE" dirty="0"/>
              <a:t>=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BFFE325-AB88-4F41-8C79-1E95AD3BDAFD}"/>
              </a:ext>
            </a:extLst>
          </p:cNvPr>
          <p:cNvSpPr/>
          <p:nvPr/>
        </p:nvSpPr>
        <p:spPr>
          <a:xfrm>
            <a:off x="1518043" y="3611677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60 kg </a:t>
            </a:r>
            <a:r>
              <a:rPr lang="sv-SE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041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47" grpId="0"/>
      <p:bldP spid="72" grpId="0"/>
      <p:bldP spid="73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55317228-6168-8946-87F7-22E6EFC5A8CE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63ADD64-081A-8843-8FF9-BC26E826F2E6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h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min</a:t>
              </a:r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343C097-9348-7349-BB83-A75ABCC0DA27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EF50B82C-063E-904F-AA09-95600A8C102C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AC386039-FBBC-6F44-BB27-82E467950C45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B229BDBC-F0EE-5445-BC46-4C10F9127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E6B95DAA-C6A3-1B46-B86C-C600322191CA}"/>
              </a:ext>
            </a:extLst>
          </p:cNvPr>
          <p:cNvSpPr/>
          <p:nvPr/>
        </p:nvSpPr>
        <p:spPr>
          <a:xfrm>
            <a:off x="875048" y="664112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C9D65C-0D68-D549-94B0-DEBBC8A9B884}"/>
              </a:ext>
            </a:extLst>
          </p:cNvPr>
          <p:cNvSpPr/>
          <p:nvPr/>
        </p:nvSpPr>
        <p:spPr>
          <a:xfrm>
            <a:off x="3499708" y="664450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Vilka tal saknas?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911ABEE-2964-5647-8A96-803AE29D9020}"/>
              </a:ext>
            </a:extLst>
          </p:cNvPr>
          <p:cNvGrpSpPr/>
          <p:nvPr/>
        </p:nvGrpSpPr>
        <p:grpSpPr>
          <a:xfrm>
            <a:off x="4818615" y="1326343"/>
            <a:ext cx="2357935" cy="614169"/>
            <a:chOff x="4624956" y="3990832"/>
            <a:chExt cx="2210724" cy="61416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56C4D80-14A8-A34A-B5EC-A945C4576C74}"/>
                </a:ext>
              </a:extLst>
            </p:cNvPr>
            <p:cNvSpPr/>
            <p:nvPr/>
          </p:nvSpPr>
          <p:spPr>
            <a:xfrm>
              <a:off x="4624956" y="4102947"/>
              <a:ext cx="2210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år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mån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BC54105-2138-964F-AE45-1A0C609D3B2A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DCFF16F6-582C-2F49-AB49-0B96E86B5AA2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CC1ADAF2-5E83-7F4F-8E79-890903B6141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773F9EBF-BA9F-394C-9072-3D6A02342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2AA99677-A421-6B46-819A-99EF01D82C17}"/>
              </a:ext>
            </a:extLst>
          </p:cNvPr>
          <p:cNvGrpSpPr/>
          <p:nvPr/>
        </p:nvGrpSpPr>
        <p:grpSpPr>
          <a:xfrm>
            <a:off x="778338" y="2486739"/>
            <a:ext cx="2117261" cy="569673"/>
            <a:chOff x="4624955" y="4014721"/>
            <a:chExt cx="1985075" cy="569673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236871B5-6351-CF4C-9C77-E45B986CB6E1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a)         h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4044B72-78DF-A541-8B95-2A2A7FACE5C6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2C6E6EB-E598-494C-B5BB-10A9451F39C9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15884EF2-24C9-634D-A614-3D9856295F34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194D719E-D689-CB4F-88A0-406F93224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58E88C2B-90FC-9047-8573-30D82ECA1DE6}"/>
              </a:ext>
            </a:extLst>
          </p:cNvPr>
          <p:cNvGrpSpPr/>
          <p:nvPr/>
        </p:nvGrpSpPr>
        <p:grpSpPr>
          <a:xfrm>
            <a:off x="1439860" y="2462850"/>
            <a:ext cx="1672252" cy="593562"/>
            <a:chOff x="4595175" y="3990832"/>
            <a:chExt cx="1567849" cy="593562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F1B631CE-91E5-2D49-9130-351B006C4BF4}"/>
                </a:ext>
              </a:extLst>
            </p:cNvPr>
            <p:cNvSpPr/>
            <p:nvPr/>
          </p:nvSpPr>
          <p:spPr>
            <a:xfrm>
              <a:off x="4595175" y="4108206"/>
              <a:ext cx="1567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  </a:t>
              </a:r>
              <a:r>
                <a:rPr lang="sv-SE" dirty="0">
                  <a:latin typeface="Bradley Hand" pitchFamily="2" charset="77"/>
                </a:rPr>
                <a:t> 	       min </a:t>
              </a:r>
              <a:r>
                <a:rPr lang="sv-SE" dirty="0"/>
                <a:t>=</a:t>
              </a:r>
            </a:p>
          </p:txBody>
        </p: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892488EB-91BD-D84D-9C5D-241BECB780F8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2ACCC721-D786-A047-8CC2-F7D48DD95903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F8A9D0D-9B9A-8741-8CE7-EB5C282C0896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9CA9250F-913A-A946-8BD4-A0C5C2EE3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6869068B-5D09-104D-ACD3-8E9E51B944F1}"/>
              </a:ext>
            </a:extLst>
          </p:cNvPr>
          <p:cNvSpPr/>
          <p:nvPr/>
        </p:nvSpPr>
        <p:spPr>
          <a:xfrm>
            <a:off x="2877723" y="2568669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min</a:t>
            </a:r>
            <a:endParaRPr lang="sv-SE" dirty="0"/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1C371E9D-0E10-7541-A5BA-057475178BF8}"/>
              </a:ext>
            </a:extLst>
          </p:cNvPr>
          <p:cNvGrpSpPr/>
          <p:nvPr/>
        </p:nvGrpSpPr>
        <p:grpSpPr>
          <a:xfrm>
            <a:off x="778338" y="3283564"/>
            <a:ext cx="2117261" cy="569673"/>
            <a:chOff x="4624955" y="4014721"/>
            <a:chExt cx="1985075" cy="569673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D8651A3-8CC7-7142-9684-9068E97835C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 </a:t>
              </a:r>
              <a:r>
                <a:rPr lang="sv-SE" dirty="0">
                  <a:latin typeface="Bradley Hand" pitchFamily="2" charset="77"/>
                </a:rPr>
                <a:t>h</a:t>
              </a:r>
              <a:r>
                <a:rPr lang="sv-SE" dirty="0"/>
                <a:t> =</a:t>
              </a:r>
            </a:p>
          </p:txBody>
        </p: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F43F30F5-F8BA-8040-94BC-D5DC80884121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39AE661A-1685-BD44-995C-62BADB203485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1B2625C3-9A3F-4542-87E4-5F1EF4CD52C6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FA409634-E749-3F48-BE60-50B439A30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A044E241-DBB8-0542-93EE-FA1A3A86BEAD}"/>
              </a:ext>
            </a:extLst>
          </p:cNvPr>
          <p:cNvSpPr/>
          <p:nvPr/>
        </p:nvSpPr>
        <p:spPr>
          <a:xfrm>
            <a:off x="1720780" y="3347736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min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D0068CE4-9B0C-F24C-A9B9-CCD2F1C29F00}"/>
              </a:ext>
            </a:extLst>
          </p:cNvPr>
          <p:cNvSpPr/>
          <p:nvPr/>
        </p:nvSpPr>
        <p:spPr>
          <a:xfrm>
            <a:off x="3107337" y="3343682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min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C3101CC4-3CFE-BE48-BD11-C86232E94939}"/>
              </a:ext>
            </a:extLst>
          </p:cNvPr>
          <p:cNvSpPr/>
          <p:nvPr/>
        </p:nvSpPr>
        <p:spPr>
          <a:xfrm>
            <a:off x="5111520" y="2287580"/>
            <a:ext cx="3853576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60 min på en timme. Dividera med </a:t>
            </a:r>
            <a:r>
              <a:rPr lang="sv-SE" sz="1400" dirty="0">
                <a:solidFill>
                  <a:srgbClr val="FF0000"/>
                </a:solidFill>
              </a:rPr>
              <a:t>4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/>
              <a:t>för att beräkna hur mycket en fjärdedel av 60 min är. </a:t>
            </a:r>
          </a:p>
          <a:p>
            <a:endParaRPr lang="sv-SE" sz="800" dirty="0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35FC674B-5CBF-BB4C-BA0D-BAAB1212966B}"/>
              </a:ext>
            </a:extLst>
          </p:cNvPr>
          <p:cNvSpPr/>
          <p:nvPr/>
        </p:nvSpPr>
        <p:spPr>
          <a:xfrm>
            <a:off x="5130399" y="3214713"/>
            <a:ext cx="3558905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FF0000"/>
                </a:solidFill>
              </a:rPr>
              <a:t>3</a:t>
            </a:r>
            <a:r>
              <a:rPr lang="sv-SE" sz="1400" dirty="0"/>
              <a:t> för att beräkna hur mycket tre fjärdedelar av 60 min är. </a:t>
            </a:r>
          </a:p>
          <a:p>
            <a:endParaRPr lang="sv-SE" sz="800" dirty="0"/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E9FCF8E9-D804-B645-A0E7-652262ACB66B}"/>
              </a:ext>
            </a:extLst>
          </p:cNvPr>
          <p:cNvGrpSpPr/>
          <p:nvPr/>
        </p:nvGrpSpPr>
        <p:grpSpPr>
          <a:xfrm>
            <a:off x="778337" y="4667396"/>
            <a:ext cx="2117261" cy="569673"/>
            <a:chOff x="4624955" y="4014721"/>
            <a:chExt cx="1985075" cy="569673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65F69EA4-E954-AD4B-B236-6C022DE20078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b)        år </a:t>
              </a:r>
              <a:r>
                <a:rPr lang="sv-SE" dirty="0"/>
                <a:t>=</a:t>
              </a:r>
            </a:p>
          </p:txBody>
        </p: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05CB79CD-0679-2E44-98E6-F22342276015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79" name="textruta 78">
                <a:extLst>
                  <a:ext uri="{FF2B5EF4-FFF2-40B4-BE49-F238E27FC236}">
                    <a16:creationId xmlns:a16="http://schemas.microsoft.com/office/drawing/2014/main" id="{2A44E5FF-38E5-B244-8B0D-6B111699B38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80" name="textruta 79">
                <a:extLst>
                  <a:ext uri="{FF2B5EF4-FFF2-40B4-BE49-F238E27FC236}">
                    <a16:creationId xmlns:a16="http://schemas.microsoft.com/office/drawing/2014/main" id="{BD109EE1-158B-8842-89B9-B19C7AE7151E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1" name="Rak 80">
                <a:extLst>
                  <a:ext uri="{FF2B5EF4-FFF2-40B4-BE49-F238E27FC236}">
                    <a16:creationId xmlns:a16="http://schemas.microsoft.com/office/drawing/2014/main" id="{10DC6F3F-EC63-9E4A-A65D-66F807040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D6F5BB01-4338-BF48-8AA5-7A236D5203D2}"/>
              </a:ext>
            </a:extLst>
          </p:cNvPr>
          <p:cNvGrpSpPr/>
          <p:nvPr/>
        </p:nvGrpSpPr>
        <p:grpSpPr>
          <a:xfrm>
            <a:off x="1550788" y="4643507"/>
            <a:ext cx="1760726" cy="593562"/>
            <a:chOff x="4636767" y="3990832"/>
            <a:chExt cx="1650799" cy="593562"/>
          </a:xfrm>
        </p:grpSpPr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AD0821AC-6C43-5443-B58C-11F3A73E9A34}"/>
                </a:ext>
              </a:extLst>
            </p:cNvPr>
            <p:cNvSpPr/>
            <p:nvPr/>
          </p:nvSpPr>
          <p:spPr>
            <a:xfrm>
              <a:off x="4636767" y="4101859"/>
              <a:ext cx="1650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	       mån </a:t>
              </a:r>
              <a:r>
                <a:rPr lang="sv-SE" dirty="0"/>
                <a:t>=</a:t>
              </a:r>
            </a:p>
          </p:txBody>
        </p: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01A9A986-48A1-3245-84FF-FEB63EA65A5B}"/>
                </a:ext>
              </a:extLst>
            </p:cNvPr>
            <p:cNvGrpSpPr/>
            <p:nvPr/>
          </p:nvGrpSpPr>
          <p:grpSpPr>
            <a:xfrm>
              <a:off x="5048646" y="3990832"/>
              <a:ext cx="422621" cy="593562"/>
              <a:chOff x="3694260" y="1869400"/>
              <a:chExt cx="422621" cy="593562"/>
            </a:xfrm>
          </p:grpSpPr>
          <p:sp>
            <p:nvSpPr>
              <p:cNvPr id="85" name="textruta 84">
                <a:extLst>
                  <a:ext uri="{FF2B5EF4-FFF2-40B4-BE49-F238E27FC236}">
                    <a16:creationId xmlns:a16="http://schemas.microsoft.com/office/drawing/2014/main" id="{7ED63D58-0DA8-314C-82FB-FBB81592FF61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2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D9DB30DD-C5EC-4F43-ABE2-63EADCAD4564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11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7" name="Rak 86">
                <a:extLst>
                  <a:ext uri="{FF2B5EF4-FFF2-40B4-BE49-F238E27FC236}">
                    <a16:creationId xmlns:a16="http://schemas.microsoft.com/office/drawing/2014/main" id="{4D252639-0126-1D4F-8971-5CBCE1425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ktangel 87">
            <a:extLst>
              <a:ext uri="{FF2B5EF4-FFF2-40B4-BE49-F238E27FC236}">
                <a16:creationId xmlns:a16="http://schemas.microsoft.com/office/drawing/2014/main" id="{E2C0C4CA-0199-6147-A730-FFD62DCDDE0F}"/>
              </a:ext>
            </a:extLst>
          </p:cNvPr>
          <p:cNvSpPr/>
          <p:nvPr/>
        </p:nvSpPr>
        <p:spPr>
          <a:xfrm>
            <a:off x="2985321" y="4754534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2 mån</a:t>
            </a:r>
            <a:endParaRPr lang="sv-SE" dirty="0"/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A4E5E1BA-EF56-BE40-9532-C06526C32B5A}"/>
              </a:ext>
            </a:extLst>
          </p:cNvPr>
          <p:cNvGrpSpPr/>
          <p:nvPr/>
        </p:nvGrpSpPr>
        <p:grpSpPr>
          <a:xfrm>
            <a:off x="744517" y="5393329"/>
            <a:ext cx="2117261" cy="569673"/>
            <a:chOff x="4624955" y="4014721"/>
            <a:chExt cx="1985075" cy="569673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B8CCD340-D3C4-AC4E-A35D-926FF80512F6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 </a:t>
              </a:r>
              <a:r>
                <a:rPr lang="sv-SE" dirty="0">
                  <a:latin typeface="Bradley Hand" pitchFamily="2" charset="77"/>
                </a:rPr>
                <a:t>år</a:t>
              </a:r>
              <a:r>
                <a:rPr lang="sv-SE" dirty="0"/>
                <a:t> =</a:t>
              </a:r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241081C2-1B4A-EC44-9314-6885AA30F18D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92" name="textruta 91">
                <a:extLst>
                  <a:ext uri="{FF2B5EF4-FFF2-40B4-BE49-F238E27FC236}">
                    <a16:creationId xmlns:a16="http://schemas.microsoft.com/office/drawing/2014/main" id="{822E5280-7B52-574D-9A07-BC748B21B76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sp>
            <p:nvSpPr>
              <p:cNvPr id="93" name="textruta 92">
                <a:extLst>
                  <a:ext uri="{FF2B5EF4-FFF2-40B4-BE49-F238E27FC236}">
                    <a16:creationId xmlns:a16="http://schemas.microsoft.com/office/drawing/2014/main" id="{DB72BB40-B11F-0447-ADE6-E2CD65B13B07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94" name="Rak 93">
                <a:extLst>
                  <a:ext uri="{FF2B5EF4-FFF2-40B4-BE49-F238E27FC236}">
                    <a16:creationId xmlns:a16="http://schemas.microsoft.com/office/drawing/2014/main" id="{BD6A2403-8570-FD40-8BF6-911851695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Rektangel 94">
            <a:extLst>
              <a:ext uri="{FF2B5EF4-FFF2-40B4-BE49-F238E27FC236}">
                <a16:creationId xmlns:a16="http://schemas.microsoft.com/office/drawing/2014/main" id="{64198A04-C7E4-554B-97D3-810F174AA852}"/>
              </a:ext>
            </a:extLst>
          </p:cNvPr>
          <p:cNvSpPr/>
          <p:nvPr/>
        </p:nvSpPr>
        <p:spPr>
          <a:xfrm>
            <a:off x="1825563" y="5475259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FF0000"/>
                </a:solidFill>
                <a:latin typeface="Bradley Hand" pitchFamily="2" charset="77"/>
              </a:rPr>
              <a:t>5</a:t>
            </a:r>
            <a:r>
              <a:rPr lang="sv-SE" dirty="0">
                <a:latin typeface="Bradley Hand" pitchFamily="2" charset="77"/>
              </a:rPr>
              <a:t> · 2 mån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E3E64155-F63B-B64E-AB41-7A2B51E13100}"/>
              </a:ext>
            </a:extLst>
          </p:cNvPr>
          <p:cNvSpPr/>
          <p:nvPr/>
        </p:nvSpPr>
        <p:spPr>
          <a:xfrm>
            <a:off x="3183373" y="5455876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10 mån</a:t>
            </a:r>
            <a:endParaRPr lang="sv-SE" dirty="0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DAFD78C1-39B5-1E42-86AD-A9E114A642CA}"/>
              </a:ext>
            </a:extLst>
          </p:cNvPr>
          <p:cNvSpPr/>
          <p:nvPr/>
        </p:nvSpPr>
        <p:spPr>
          <a:xfrm>
            <a:off x="5130400" y="4468195"/>
            <a:ext cx="3646155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12 mån på ett år. Dividera med </a:t>
            </a:r>
            <a:r>
              <a:rPr lang="sv-SE" sz="1400" dirty="0">
                <a:solidFill>
                  <a:srgbClr val="C00000"/>
                </a:solidFill>
              </a:rPr>
              <a:t>6 </a:t>
            </a:r>
            <a:r>
              <a:rPr lang="sv-SE" sz="1400" dirty="0"/>
              <a:t>för att beräkna hur mycket en sjättedel av 12 mån är. </a:t>
            </a:r>
          </a:p>
          <a:p>
            <a:endParaRPr lang="sv-SE" sz="800" dirty="0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1B0B1273-7B0B-164F-B3D3-12BD47256598}"/>
              </a:ext>
            </a:extLst>
          </p:cNvPr>
          <p:cNvSpPr/>
          <p:nvPr/>
        </p:nvSpPr>
        <p:spPr>
          <a:xfrm>
            <a:off x="5130398" y="5419542"/>
            <a:ext cx="3558905" cy="7540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FF0000"/>
                </a:solidFill>
              </a:rPr>
              <a:t>5</a:t>
            </a:r>
            <a:r>
              <a:rPr lang="sv-SE" sz="1400" dirty="0"/>
              <a:t> för att beräkna hur mycket 5 sjättedelar av 12 mån är. </a:t>
            </a: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8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  <p:bldP spid="70" grpId="0"/>
      <p:bldP spid="71" grpId="0"/>
      <p:bldP spid="73" grpId="0" animBg="1"/>
      <p:bldP spid="75" grpId="0" animBg="1"/>
      <p:bldP spid="88" grpId="0"/>
      <p:bldP spid="95" grpId="0"/>
      <p:bldP spid="96" grpId="0"/>
      <p:bldP spid="97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D04FDCD-4D4D-4E48-9262-81965ED560EF}"/>
              </a:ext>
            </a:extLst>
          </p:cNvPr>
          <p:cNvSpPr/>
          <p:nvPr/>
        </p:nvSpPr>
        <p:spPr>
          <a:xfrm>
            <a:off x="3080023" y="224010"/>
            <a:ext cx="3632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Bråkform och blandad form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01DDA9-B5A3-CA44-AEBA-2D26F6C1967A}"/>
              </a:ext>
            </a:extLst>
          </p:cNvPr>
          <p:cNvSpPr/>
          <p:nvPr/>
        </p:nvSpPr>
        <p:spPr>
          <a:xfrm>
            <a:off x="711019" y="724938"/>
            <a:ext cx="8432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Saida och </a:t>
            </a:r>
            <a:r>
              <a:rPr lang="sv-SE" sz="2000" dirty="0" err="1"/>
              <a:t>Aiden</a:t>
            </a:r>
            <a:r>
              <a:rPr lang="sv-SE" sz="2000" dirty="0"/>
              <a:t> beställde </a:t>
            </a:r>
            <a:r>
              <a:rPr lang="sv-SE" sz="2000" b="1" dirty="0"/>
              <a:t>två</a:t>
            </a:r>
            <a:r>
              <a:rPr lang="sv-SE" sz="2000" dirty="0"/>
              <a:t> pizzor och bad att få dem delade i </a:t>
            </a:r>
            <a:r>
              <a:rPr lang="sv-SE" sz="2000" dirty="0">
                <a:solidFill>
                  <a:srgbClr val="C00000"/>
                </a:solidFill>
              </a:rPr>
              <a:t>fjärdedelar</a:t>
            </a:r>
            <a:r>
              <a:rPr lang="sv-SE" sz="2000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BE840B-3F7A-434B-9B01-15B5759A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84880" y="1689863"/>
            <a:ext cx="1168462" cy="98567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4F47CDB-9226-D445-9C52-F4D822460833}"/>
              </a:ext>
            </a:extLst>
          </p:cNvPr>
          <p:cNvSpPr/>
          <p:nvPr/>
        </p:nvSpPr>
        <p:spPr>
          <a:xfrm>
            <a:off x="2129355" y="1149231"/>
            <a:ext cx="5580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 en stund så fanns det </a:t>
            </a:r>
            <a:r>
              <a:rPr lang="sv-SE" sz="2000" dirty="0">
                <a:solidFill>
                  <a:srgbClr val="C00000"/>
                </a:solidFill>
              </a:rPr>
              <a:t>fem</a:t>
            </a:r>
            <a:r>
              <a:rPr lang="sv-SE" sz="2000" dirty="0"/>
              <a:t> fjärdedelar kvar.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72D792-7541-C145-8A26-3B1916E0F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25"/>
          <a:stretch/>
        </p:blipFill>
        <p:spPr>
          <a:xfrm>
            <a:off x="2213919" y="1509001"/>
            <a:ext cx="2010473" cy="208003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86438CA-8291-E349-822F-02EF9D342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1191"/>
          <a:stretch/>
        </p:blipFill>
        <p:spPr>
          <a:xfrm>
            <a:off x="4542619" y="1499619"/>
            <a:ext cx="1959638" cy="20800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31CFB12-FF93-934C-A1A1-1B6F0C9B7E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619" y="1717442"/>
            <a:ext cx="2010473" cy="183649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C11C39-DB9E-D14E-8A6C-4346E3FA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084" y="1743164"/>
            <a:ext cx="2010473" cy="183649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BE71664-0C0F-D841-86BE-BCDD62133EAC}"/>
              </a:ext>
            </a:extLst>
          </p:cNvPr>
          <p:cNvSpPr/>
          <p:nvPr/>
        </p:nvSpPr>
        <p:spPr>
          <a:xfrm>
            <a:off x="6559996" y="2061357"/>
            <a:ext cx="2874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kan också säga att det fanns </a:t>
            </a:r>
            <a:r>
              <a:rPr lang="sv-SE" sz="2000" dirty="0">
                <a:solidFill>
                  <a:srgbClr val="C00000"/>
                </a:solidFill>
              </a:rPr>
              <a:t>en hel och en fjärdedels</a:t>
            </a:r>
            <a:r>
              <a:rPr lang="sv-SE" sz="2000" dirty="0"/>
              <a:t> pizza kvar.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A6564E8-F5DC-F24B-94A4-56EFF6E183CA}"/>
              </a:ext>
            </a:extLst>
          </p:cNvPr>
          <p:cNvGrpSpPr/>
          <p:nvPr/>
        </p:nvGrpSpPr>
        <p:grpSpPr>
          <a:xfrm>
            <a:off x="1728328" y="3582992"/>
            <a:ext cx="4992128" cy="847811"/>
            <a:chOff x="1283273" y="1049974"/>
            <a:chExt cx="3088959" cy="847811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22470AB-7719-864D-ADE3-4BB16D0F2782}"/>
                </a:ext>
              </a:extLst>
            </p:cNvPr>
            <p:cNvSpPr/>
            <p:nvPr/>
          </p:nvSpPr>
          <p:spPr>
            <a:xfrm>
              <a:off x="1283273" y="1248272"/>
              <a:ext cx="30889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Fem fjärdedelar skriv så här i </a:t>
              </a:r>
              <a:r>
                <a:rPr lang="sv-SE" sz="2000" i="1" dirty="0">
                  <a:solidFill>
                    <a:srgbClr val="C00000"/>
                  </a:solidFill>
                </a:rPr>
                <a:t>bråkform</a:t>
              </a:r>
              <a:r>
                <a:rPr lang="sv-SE" sz="2000" dirty="0"/>
                <a:t>:         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9290C77-1BCF-E043-9E0C-0E2CAD471270}"/>
                </a:ext>
              </a:extLst>
            </p:cNvPr>
            <p:cNvSpPr/>
            <p:nvPr/>
          </p:nvSpPr>
          <p:spPr>
            <a:xfrm>
              <a:off x="3846236" y="1049974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E219255-D716-0444-B8AA-C9E0350982C0}"/>
                </a:ext>
              </a:extLst>
            </p:cNvPr>
            <p:cNvSpPr/>
            <p:nvPr/>
          </p:nvSpPr>
          <p:spPr>
            <a:xfrm>
              <a:off x="3837426" y="1374565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4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22E430DB-0512-664C-A734-608A1770B50F}"/>
                </a:ext>
              </a:extLst>
            </p:cNvPr>
            <p:cNvCxnSpPr>
              <a:cxnSpLocks/>
            </p:cNvCxnSpPr>
            <p:nvPr/>
          </p:nvCxnSpPr>
          <p:spPr>
            <a:xfrm>
              <a:off x="3871744" y="1471284"/>
              <a:ext cx="18913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7FCE19D-C0F1-2E4E-A047-7C23D1319156}"/>
              </a:ext>
            </a:extLst>
          </p:cNvPr>
          <p:cNvGrpSpPr/>
          <p:nvPr/>
        </p:nvGrpSpPr>
        <p:grpSpPr>
          <a:xfrm>
            <a:off x="1313815" y="4345293"/>
            <a:ext cx="8135863" cy="872059"/>
            <a:chOff x="1223200" y="5050846"/>
            <a:chExt cx="8135863" cy="872059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417D92D-EA59-9B41-A583-73532AFF088C}"/>
                </a:ext>
              </a:extLst>
            </p:cNvPr>
            <p:cNvGrpSpPr/>
            <p:nvPr/>
          </p:nvGrpSpPr>
          <p:grpSpPr>
            <a:xfrm>
              <a:off x="1223200" y="5050846"/>
              <a:ext cx="4182457" cy="872059"/>
              <a:chOff x="1223200" y="5050846"/>
              <a:chExt cx="4182457" cy="872059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B4947226-48B3-6047-AB18-D1E7E2DE1CE5}"/>
                  </a:ext>
                </a:extLst>
              </p:cNvPr>
              <p:cNvSpPr/>
              <p:nvPr/>
            </p:nvSpPr>
            <p:spPr>
              <a:xfrm>
                <a:off x="1223200" y="5270901"/>
                <a:ext cx="38902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Om talet skrivs som </a:t>
                </a:r>
                <a:r>
                  <a:rPr lang="sv-SE" sz="2000" dirty="0">
                    <a:solidFill>
                      <a:srgbClr val="C00000"/>
                    </a:solidFill>
                  </a:rPr>
                  <a:t>hela och delar</a:t>
                </a:r>
                <a:r>
                  <a:rPr lang="sv-SE" sz="2000" dirty="0"/>
                  <a:t>,</a:t>
                </a:r>
                <a:endParaRPr lang="sv-SE" sz="2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BD21781F-2223-5145-A888-6BB838D10BC2}"/>
                  </a:ext>
                </a:extLst>
              </p:cNvPr>
              <p:cNvGrpSpPr/>
              <p:nvPr/>
            </p:nvGrpSpPr>
            <p:grpSpPr>
              <a:xfrm>
                <a:off x="5086630" y="5050846"/>
                <a:ext cx="319027" cy="872059"/>
                <a:chOff x="3788044" y="1040592"/>
                <a:chExt cx="319027" cy="872059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7945C94B-6FC1-5747-B529-273F999FA0C9}"/>
                    </a:ext>
                  </a:extLst>
                </p:cNvPr>
                <p:cNvSpPr/>
                <p:nvPr/>
              </p:nvSpPr>
              <p:spPr>
                <a:xfrm>
                  <a:off x="3788044" y="1040592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Rektangel 21">
                  <a:extLst>
                    <a:ext uri="{FF2B5EF4-FFF2-40B4-BE49-F238E27FC236}">
                      <a16:creationId xmlns:a16="http://schemas.microsoft.com/office/drawing/2014/main" id="{384E87E3-36C2-1D43-A5AC-751F3C5EE3E7}"/>
                    </a:ext>
                  </a:extLst>
                </p:cNvPr>
                <p:cNvSpPr/>
                <p:nvPr/>
              </p:nvSpPr>
              <p:spPr>
                <a:xfrm>
                  <a:off x="3794966" y="1389431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cxnSp>
              <p:nvCxnSpPr>
                <p:cNvPr id="23" name="Rak 22">
                  <a:extLst>
                    <a:ext uri="{FF2B5EF4-FFF2-40B4-BE49-F238E27FC236}">
                      <a16:creationId xmlns:a16="http://schemas.microsoft.com/office/drawing/2014/main" id="{A1256137-44C5-5049-B1AF-6C4D623CB8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7426" y="1471284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6BA5C087-4D1F-574C-9922-1471AE566AFE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DF6CCEFA-CCB6-6448-BAF8-E3C5D6262898}"/>
                </a:ext>
              </a:extLst>
            </p:cNvPr>
            <p:cNvSpPr/>
            <p:nvPr/>
          </p:nvSpPr>
          <p:spPr>
            <a:xfrm>
              <a:off x="5468823" y="5261185"/>
              <a:ext cx="3890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är det skrivet i </a:t>
              </a:r>
              <a:r>
                <a:rPr lang="sv-SE" sz="2000" i="1" dirty="0">
                  <a:solidFill>
                    <a:srgbClr val="C00000"/>
                  </a:solidFill>
                </a:rPr>
                <a:t>blandad form</a:t>
              </a:r>
              <a:r>
                <a:rPr lang="sv-SE" sz="2000" i="1" dirty="0"/>
                <a:t>.</a:t>
              </a:r>
              <a:endParaRPr lang="sv-SE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A25935B5-08BA-1045-9753-E18724B2F4C7}"/>
              </a:ext>
            </a:extLst>
          </p:cNvPr>
          <p:cNvGrpSpPr/>
          <p:nvPr/>
        </p:nvGrpSpPr>
        <p:grpSpPr>
          <a:xfrm>
            <a:off x="3660665" y="5603530"/>
            <a:ext cx="1887190" cy="986080"/>
            <a:chOff x="3080657" y="5349406"/>
            <a:chExt cx="1887190" cy="986080"/>
          </a:xfrm>
        </p:grpSpPr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AC24FDB-4D5F-2F40-B92B-D35E83851BD9}"/>
                </a:ext>
              </a:extLst>
            </p:cNvPr>
            <p:cNvSpPr/>
            <p:nvPr/>
          </p:nvSpPr>
          <p:spPr>
            <a:xfrm>
              <a:off x="3080657" y="5349406"/>
              <a:ext cx="1887190" cy="9860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D41F28AA-754E-C644-9DBD-7B0AE2A3F51A}"/>
                </a:ext>
              </a:extLst>
            </p:cNvPr>
            <p:cNvGrpSpPr/>
            <p:nvPr/>
          </p:nvGrpSpPr>
          <p:grpSpPr>
            <a:xfrm>
              <a:off x="3418275" y="5384955"/>
              <a:ext cx="1153758" cy="872059"/>
              <a:chOff x="2209171" y="1107523"/>
              <a:chExt cx="1153758" cy="872059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id="{FC2A9458-26BE-3242-8325-251C8D7CB3F9}"/>
                  </a:ext>
                </a:extLst>
              </p:cNvPr>
              <p:cNvGrpSpPr/>
              <p:nvPr/>
            </p:nvGrpSpPr>
            <p:grpSpPr>
              <a:xfrm>
                <a:off x="2209171" y="1122243"/>
                <a:ext cx="455174" cy="847811"/>
                <a:chOff x="3837426" y="1049974"/>
                <a:chExt cx="281646" cy="847811"/>
              </a:xfrm>
            </p:grpSpPr>
            <p:sp>
              <p:nvSpPr>
                <p:cNvPr id="37" name="Rektangel 36">
                  <a:extLst>
                    <a:ext uri="{FF2B5EF4-FFF2-40B4-BE49-F238E27FC236}">
                      <a16:creationId xmlns:a16="http://schemas.microsoft.com/office/drawing/2014/main" id="{8608479A-8086-CA49-B15A-DBC55CDF94C8}"/>
                    </a:ext>
                  </a:extLst>
                </p:cNvPr>
                <p:cNvSpPr/>
                <p:nvPr/>
              </p:nvSpPr>
              <p:spPr>
                <a:xfrm>
                  <a:off x="3846236" y="1049974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5</a:t>
                  </a:r>
                </a:p>
              </p:txBody>
            </p:sp>
            <p:sp>
              <p:nvSpPr>
                <p:cNvPr id="38" name="Rektangel 37">
                  <a:extLst>
                    <a:ext uri="{FF2B5EF4-FFF2-40B4-BE49-F238E27FC236}">
                      <a16:creationId xmlns:a16="http://schemas.microsoft.com/office/drawing/2014/main" id="{C58D4A22-C03E-044C-B90C-A1EFCE6CDCE8}"/>
                    </a:ext>
                  </a:extLst>
                </p:cNvPr>
                <p:cNvSpPr/>
                <p:nvPr/>
              </p:nvSpPr>
              <p:spPr>
                <a:xfrm>
                  <a:off x="3837426" y="1374565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4</a:t>
                  </a:r>
                </a:p>
              </p:txBody>
            </p:sp>
            <p:cxnSp>
              <p:nvCxnSpPr>
                <p:cNvPr id="39" name="Rak 38">
                  <a:extLst>
                    <a:ext uri="{FF2B5EF4-FFF2-40B4-BE49-F238E27FC236}">
                      <a16:creationId xmlns:a16="http://schemas.microsoft.com/office/drawing/2014/main" id="{7E53F831-1621-7C4F-A519-A0973383E0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1744" y="1471284"/>
                  <a:ext cx="189136" cy="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upp 29">
                <a:extLst>
                  <a:ext uri="{FF2B5EF4-FFF2-40B4-BE49-F238E27FC236}">
                    <a16:creationId xmlns:a16="http://schemas.microsoft.com/office/drawing/2014/main" id="{FF56D7C3-589D-F448-AA8E-AC934A676404}"/>
                  </a:ext>
                </a:extLst>
              </p:cNvPr>
              <p:cNvGrpSpPr/>
              <p:nvPr/>
            </p:nvGrpSpPr>
            <p:grpSpPr>
              <a:xfrm>
                <a:off x="2834503" y="1107523"/>
                <a:ext cx="528426" cy="872059"/>
                <a:chOff x="4877231" y="5050846"/>
                <a:chExt cx="528426" cy="872059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1EA7A5DD-1AD7-2F4B-B523-C0D4FAD40A80}"/>
                    </a:ext>
                  </a:extLst>
                </p:cNvPr>
                <p:cNvGrpSpPr/>
                <p:nvPr/>
              </p:nvGrpSpPr>
              <p:grpSpPr>
                <a:xfrm>
                  <a:off x="5086630" y="5050846"/>
                  <a:ext cx="319027" cy="872059"/>
                  <a:chOff x="3788044" y="1040592"/>
                  <a:chExt cx="319027" cy="872059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1F7965AE-D71A-0349-AEA7-B5CFDB830191}"/>
                      </a:ext>
                    </a:extLst>
                  </p:cNvPr>
                  <p:cNvSpPr/>
                  <p:nvPr/>
                </p:nvSpPr>
                <p:spPr>
                  <a:xfrm>
                    <a:off x="3788044" y="1040592"/>
                    <a:ext cx="272836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/>
                      <a:t>1</a:t>
                    </a:r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3223D02-FA68-2047-8072-D17FF8A15EB7}"/>
                      </a:ext>
                    </a:extLst>
                  </p:cNvPr>
                  <p:cNvSpPr/>
                  <p:nvPr/>
                </p:nvSpPr>
                <p:spPr>
                  <a:xfrm>
                    <a:off x="3794966" y="1389431"/>
                    <a:ext cx="272836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800" dirty="0"/>
                      <a:t>4</a:t>
                    </a:r>
                  </a:p>
                </p:txBody>
              </p:sp>
              <p:cxnSp>
                <p:nvCxnSpPr>
                  <p:cNvPr id="36" name="Rak 35">
                    <a:extLst>
                      <a:ext uri="{FF2B5EF4-FFF2-40B4-BE49-F238E27FC236}">
                        <a16:creationId xmlns:a16="http://schemas.microsoft.com/office/drawing/2014/main" id="{91CC86B9-1899-6942-A622-031F6701BE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37426" y="1471284"/>
                    <a:ext cx="269645" cy="0"/>
                  </a:xfrm>
                  <a:prstGeom prst="line">
                    <a:avLst/>
                  </a:prstGeom>
                  <a:ln w="28575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Rektangel 32">
                  <a:extLst>
                    <a:ext uri="{FF2B5EF4-FFF2-40B4-BE49-F238E27FC236}">
                      <a16:creationId xmlns:a16="http://schemas.microsoft.com/office/drawing/2014/main" id="{740E7E92-2CBD-B342-99F3-DB27B76DDCC1}"/>
                    </a:ext>
                  </a:extLst>
                </p:cNvPr>
                <p:cNvSpPr/>
                <p:nvPr/>
              </p:nvSpPr>
              <p:spPr>
                <a:xfrm>
                  <a:off x="4877231" y="5191278"/>
                  <a:ext cx="272836" cy="5232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/>
                    <a:t>1</a:t>
                  </a:r>
                </a:p>
              </p:txBody>
            </p:sp>
          </p:grp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61EB48A0-E27B-D440-A683-E32027649D5F}"/>
                  </a:ext>
                </a:extLst>
              </p:cNvPr>
              <p:cNvSpPr/>
              <p:nvPr/>
            </p:nvSpPr>
            <p:spPr>
              <a:xfrm>
                <a:off x="2561667" y="1262675"/>
                <a:ext cx="27283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sv-SE" sz="2800" dirty="0"/>
                  <a:t>=</a:t>
                </a:r>
              </a:p>
            </p:txBody>
          </p:sp>
        </p:grp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CB1E1797-DF0B-9D40-A89D-EC1021854F95}"/>
              </a:ext>
            </a:extLst>
          </p:cNvPr>
          <p:cNvGrpSpPr/>
          <p:nvPr/>
        </p:nvGrpSpPr>
        <p:grpSpPr>
          <a:xfrm>
            <a:off x="1885965" y="5783999"/>
            <a:ext cx="2107640" cy="543683"/>
            <a:chOff x="1885965" y="5783999"/>
            <a:chExt cx="2107640" cy="543683"/>
          </a:xfrm>
        </p:grpSpPr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D755B817-15BC-ED49-96E9-EC12C4B9C5FF}"/>
                </a:ext>
              </a:extLst>
            </p:cNvPr>
            <p:cNvGrpSpPr/>
            <p:nvPr/>
          </p:nvGrpSpPr>
          <p:grpSpPr>
            <a:xfrm>
              <a:off x="1885965" y="5783999"/>
              <a:ext cx="2107640" cy="543683"/>
              <a:chOff x="1885965" y="5783999"/>
              <a:chExt cx="2107640" cy="543683"/>
            </a:xfrm>
          </p:grpSpPr>
          <p:pic>
            <p:nvPicPr>
              <p:cNvPr id="47" name="Bildobjekt 46">
                <a:extLst>
                  <a:ext uri="{FF2B5EF4-FFF2-40B4-BE49-F238E27FC236}">
                    <a16:creationId xmlns:a16="http://schemas.microsoft.com/office/drawing/2014/main" id="{BC0BC427-0B99-094E-A957-49703AF0C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85965" y="5783999"/>
                <a:ext cx="1628384" cy="543683"/>
              </a:xfrm>
              <a:prstGeom prst="rect">
                <a:avLst/>
              </a:prstGeom>
            </p:spPr>
          </p:pic>
          <p:cxnSp>
            <p:nvCxnSpPr>
              <p:cNvPr id="48" name="Rak pil 47">
                <a:extLst>
                  <a:ext uri="{FF2B5EF4-FFF2-40B4-BE49-F238E27FC236}">
                    <a16:creationId xmlns:a16="http://schemas.microsoft.com/office/drawing/2014/main" id="{24710190-B857-E146-9C77-0858D3C17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0695" y="6083461"/>
                <a:ext cx="482910" cy="1"/>
              </a:xfrm>
              <a:prstGeom prst="straightConnector1">
                <a:avLst/>
              </a:prstGeom>
              <a:ln w="28575">
                <a:solidFill>
                  <a:srgbClr val="A46A9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BC986697-2A72-E24F-9998-C429A19C0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947" t="25786" r="86144" b="26407"/>
            <a:stretch/>
          </p:blipFill>
          <p:spPr>
            <a:xfrm rot="5400000">
              <a:off x="2597727" y="5448120"/>
              <a:ext cx="247436" cy="1270682"/>
            </a:xfrm>
            <a:prstGeom prst="rect">
              <a:avLst/>
            </a:prstGeom>
          </p:spPr>
        </p:pic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6E43371-4A23-FF4F-8112-2F5427DB1A80}"/>
                </a:ext>
              </a:extLst>
            </p:cNvPr>
            <p:cNvSpPr txBox="1"/>
            <p:nvPr/>
          </p:nvSpPr>
          <p:spPr>
            <a:xfrm>
              <a:off x="2150608" y="5869716"/>
              <a:ext cx="1190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bråkform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0A9A7CD-4FA6-BC41-B670-5CD156158494}"/>
              </a:ext>
            </a:extLst>
          </p:cNvPr>
          <p:cNvGrpSpPr/>
          <p:nvPr/>
        </p:nvGrpSpPr>
        <p:grpSpPr>
          <a:xfrm>
            <a:off x="5216154" y="5737313"/>
            <a:ext cx="2687683" cy="577485"/>
            <a:chOff x="5216154" y="5737313"/>
            <a:chExt cx="2687683" cy="577485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5DBA2448-5EBB-8F40-B681-C47517A73128}"/>
                </a:ext>
              </a:extLst>
            </p:cNvPr>
            <p:cNvGrpSpPr/>
            <p:nvPr/>
          </p:nvGrpSpPr>
          <p:grpSpPr>
            <a:xfrm>
              <a:off x="5216154" y="5737313"/>
              <a:ext cx="2687683" cy="577485"/>
              <a:chOff x="5265870" y="5785881"/>
              <a:chExt cx="2687683" cy="577485"/>
            </a:xfrm>
          </p:grpSpPr>
          <p:pic>
            <p:nvPicPr>
              <p:cNvPr id="56" name="Bildobjekt 55">
                <a:extLst>
                  <a:ext uri="{FF2B5EF4-FFF2-40B4-BE49-F238E27FC236}">
                    <a16:creationId xmlns:a16="http://schemas.microsoft.com/office/drawing/2014/main" id="{21BA08C0-09F5-7B4F-91C0-B5DE0A846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18013" y="5785881"/>
                <a:ext cx="2235540" cy="577485"/>
              </a:xfrm>
              <a:prstGeom prst="rect">
                <a:avLst/>
              </a:prstGeom>
            </p:spPr>
          </p:pic>
          <p:cxnSp>
            <p:nvCxnSpPr>
              <p:cNvPr id="44" name="Rak pil 43">
                <a:extLst>
                  <a:ext uri="{FF2B5EF4-FFF2-40B4-BE49-F238E27FC236}">
                    <a16:creationId xmlns:a16="http://schemas.microsoft.com/office/drawing/2014/main" id="{A125FE80-D4D8-2F44-8F7A-9D845D85C6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65870" y="6096570"/>
                <a:ext cx="491384" cy="4664"/>
              </a:xfrm>
              <a:prstGeom prst="straightConnector1">
                <a:avLst/>
              </a:prstGeom>
              <a:ln w="28575">
                <a:solidFill>
                  <a:srgbClr val="A46A9F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9" name="Bildobjekt 48">
              <a:extLst>
                <a:ext uri="{FF2B5EF4-FFF2-40B4-BE49-F238E27FC236}">
                  <a16:creationId xmlns:a16="http://schemas.microsoft.com/office/drawing/2014/main" id="{57052540-5E8C-6A44-8804-4BBDB8E30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947" t="25786" r="86144" b="26407"/>
            <a:stretch/>
          </p:blipFill>
          <p:spPr>
            <a:xfrm rot="5400000">
              <a:off x="6644181" y="5152317"/>
              <a:ext cx="247436" cy="1801967"/>
            </a:xfrm>
            <a:prstGeom prst="rect">
              <a:avLst/>
            </a:prstGeom>
          </p:spPr>
        </p:pic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5CDCEA8F-4246-9043-9311-A09E5157C077}"/>
                </a:ext>
              </a:extLst>
            </p:cNvPr>
            <p:cNvSpPr txBox="1"/>
            <p:nvPr/>
          </p:nvSpPr>
          <p:spPr>
            <a:xfrm>
              <a:off x="5963355" y="5841066"/>
              <a:ext cx="1645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blandad 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7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>
            <a:extLst>
              <a:ext uri="{FF2B5EF4-FFF2-40B4-BE49-F238E27FC236}">
                <a16:creationId xmlns:a16="http://schemas.microsoft.com/office/drawing/2014/main" id="{2C6A42DE-21FC-4540-9123-8ADC487D3E03}"/>
              </a:ext>
            </a:extLst>
          </p:cNvPr>
          <p:cNvGrpSpPr/>
          <p:nvPr/>
        </p:nvGrpSpPr>
        <p:grpSpPr>
          <a:xfrm>
            <a:off x="3813685" y="4878955"/>
            <a:ext cx="1302868" cy="872059"/>
            <a:chOff x="2834503" y="1107523"/>
            <a:chExt cx="1302868" cy="872059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52D365BE-EE0D-BB45-AA51-F7A0C96CFD1B}"/>
                </a:ext>
              </a:extLst>
            </p:cNvPr>
            <p:cNvGrpSpPr/>
            <p:nvPr/>
          </p:nvGrpSpPr>
          <p:grpSpPr>
            <a:xfrm>
              <a:off x="3581881" y="1107523"/>
              <a:ext cx="555490" cy="872059"/>
              <a:chOff x="4686810" y="1035254"/>
              <a:chExt cx="343718" cy="872059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F2F71738-936B-A74C-A7B2-F6DD9C743EBE}"/>
                  </a:ext>
                </a:extLst>
              </p:cNvPr>
              <p:cNvSpPr/>
              <p:nvPr/>
            </p:nvSpPr>
            <p:spPr>
              <a:xfrm>
                <a:off x="4686810" y="1035254"/>
                <a:ext cx="3437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11</a:t>
                </a: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02D05322-530F-324E-AEE1-A56FE85EBF03}"/>
                  </a:ext>
                </a:extLst>
              </p:cNvPr>
              <p:cNvSpPr/>
              <p:nvPr/>
            </p:nvSpPr>
            <p:spPr>
              <a:xfrm>
                <a:off x="4736991" y="1384093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8</a:t>
                </a:r>
              </a:p>
            </p:txBody>
          </p:sp>
          <p:cxnSp>
            <p:nvCxnSpPr>
              <p:cNvPr id="6" name="Rak 5">
                <a:extLst>
                  <a:ext uri="{FF2B5EF4-FFF2-40B4-BE49-F238E27FC236}">
                    <a16:creationId xmlns:a16="http://schemas.microsoft.com/office/drawing/2014/main" id="{2A32B904-94F3-294A-9042-E61AAF0CEA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550" y="1470199"/>
                <a:ext cx="1891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668FA8FF-E322-CB4D-803C-69B88735333A}"/>
                </a:ext>
              </a:extLst>
            </p:cNvPr>
            <p:cNvGrpSpPr/>
            <p:nvPr/>
          </p:nvGrpSpPr>
          <p:grpSpPr>
            <a:xfrm>
              <a:off x="2834503" y="1107523"/>
              <a:ext cx="575093" cy="872059"/>
              <a:chOff x="4877231" y="5050846"/>
              <a:chExt cx="575093" cy="872059"/>
            </a:xfrm>
          </p:grpSpPr>
          <p:grpSp>
            <p:nvGrpSpPr>
              <p:cNvPr id="11" name="Grupp 10">
                <a:extLst>
                  <a:ext uri="{FF2B5EF4-FFF2-40B4-BE49-F238E27FC236}">
                    <a16:creationId xmlns:a16="http://schemas.microsoft.com/office/drawing/2014/main" id="{4B59D49B-3C6D-F746-966C-C8685499F9AB}"/>
                  </a:ext>
                </a:extLst>
              </p:cNvPr>
              <p:cNvGrpSpPr/>
              <p:nvPr/>
            </p:nvGrpSpPr>
            <p:grpSpPr>
              <a:xfrm>
                <a:off x="5086630" y="5050846"/>
                <a:ext cx="365694" cy="872059"/>
                <a:chOff x="3788044" y="1040592"/>
                <a:chExt cx="365694" cy="872059"/>
              </a:xfrm>
            </p:grpSpPr>
            <p:sp>
              <p:nvSpPr>
                <p:cNvPr id="13" name="Rektangel 12">
                  <a:extLst>
                    <a:ext uri="{FF2B5EF4-FFF2-40B4-BE49-F238E27FC236}">
                      <a16:creationId xmlns:a16="http://schemas.microsoft.com/office/drawing/2014/main" id="{B152FAC9-9E6F-084C-AA54-1BA70D08B69F}"/>
                    </a:ext>
                  </a:extLst>
                </p:cNvPr>
                <p:cNvSpPr/>
                <p:nvPr/>
              </p:nvSpPr>
              <p:spPr>
                <a:xfrm>
                  <a:off x="3788044" y="1040592"/>
                  <a:ext cx="36569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A7174810-A329-744C-863E-41FE7727B5DF}"/>
                    </a:ext>
                  </a:extLst>
                </p:cNvPr>
                <p:cNvSpPr/>
                <p:nvPr/>
              </p:nvSpPr>
              <p:spPr>
                <a:xfrm>
                  <a:off x="3794966" y="1389431"/>
                  <a:ext cx="27283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800" dirty="0">
                      <a:solidFill>
                        <a:srgbClr val="C00000"/>
                      </a:solidFill>
                    </a:rPr>
                    <a:t>8</a:t>
                  </a:r>
                </a:p>
              </p:txBody>
            </p:sp>
            <p:cxnSp>
              <p:nvCxnSpPr>
                <p:cNvPr id="15" name="Rak 14">
                  <a:extLst>
                    <a:ext uri="{FF2B5EF4-FFF2-40B4-BE49-F238E27FC236}">
                      <a16:creationId xmlns:a16="http://schemas.microsoft.com/office/drawing/2014/main" id="{B9E67193-B876-DF43-ABDD-534758E9E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7426" y="1471284"/>
                  <a:ext cx="2696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E60675D7-F902-E347-A84F-AE80EEED94B5}"/>
                  </a:ext>
                </a:extLst>
              </p:cNvPr>
              <p:cNvSpPr/>
              <p:nvPr/>
            </p:nvSpPr>
            <p:spPr>
              <a:xfrm>
                <a:off x="4877231" y="5191278"/>
                <a:ext cx="2728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8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C3AFD86-F1B3-6843-B222-6047C0246855}"/>
                </a:ext>
              </a:extLst>
            </p:cNvPr>
            <p:cNvSpPr/>
            <p:nvPr/>
          </p:nvSpPr>
          <p:spPr>
            <a:xfrm>
              <a:off x="3350478" y="1247955"/>
              <a:ext cx="272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>
                  <a:solidFill>
                    <a:srgbClr val="C00000"/>
                  </a:solidFill>
                </a:rPr>
                <a:t>=</a:t>
              </a:r>
            </a:p>
          </p:txBody>
        </p:sp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D261E10-B61F-3C45-B2BC-8CE733B5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84" y="247845"/>
            <a:ext cx="4333631" cy="252489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E4957BC5-2CB2-074D-9E34-8623DB49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445" y="344425"/>
            <a:ext cx="2626653" cy="239934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186E68-0C41-114A-BEE8-C7606FF401B6}"/>
              </a:ext>
            </a:extLst>
          </p:cNvPr>
          <p:cNvSpPr/>
          <p:nvPr/>
        </p:nvSpPr>
        <p:spPr>
          <a:xfrm>
            <a:off x="1851799" y="3012173"/>
            <a:ext cx="5226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Här finns det </a:t>
            </a:r>
            <a:r>
              <a:rPr lang="sv-SE" sz="2000" dirty="0">
                <a:solidFill>
                  <a:srgbClr val="C00000"/>
                </a:solidFill>
              </a:rPr>
              <a:t>en hel och tre åttondels </a:t>
            </a:r>
            <a:r>
              <a:rPr lang="sv-SE" sz="2000" dirty="0"/>
              <a:t>pizza kvar.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2C49F64-CF4D-DF45-B991-2FF22269F6CA}"/>
              </a:ext>
            </a:extLst>
          </p:cNvPr>
          <p:cNvSpPr/>
          <p:nvPr/>
        </p:nvSpPr>
        <p:spPr>
          <a:xfrm>
            <a:off x="1851798" y="3430803"/>
            <a:ext cx="5226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Räknar man pizzabitarna så finns det </a:t>
            </a:r>
            <a:r>
              <a:rPr lang="sv-SE" sz="2000" dirty="0">
                <a:solidFill>
                  <a:srgbClr val="C00000"/>
                </a:solidFill>
              </a:rPr>
              <a:t>11 bitar</a:t>
            </a:r>
            <a:r>
              <a:rPr lang="sv-SE" sz="2000" dirty="0"/>
              <a:t>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48BCA4E-007D-C34A-9876-24D30D4E0082}"/>
              </a:ext>
            </a:extLst>
          </p:cNvPr>
          <p:cNvSpPr/>
          <p:nvPr/>
        </p:nvSpPr>
        <p:spPr>
          <a:xfrm>
            <a:off x="1430597" y="4039320"/>
            <a:ext cx="606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kan därför säga att det finns </a:t>
            </a:r>
            <a:r>
              <a:rPr lang="sv-SE" sz="2000" dirty="0">
                <a:solidFill>
                  <a:srgbClr val="C00000"/>
                </a:solidFill>
              </a:rPr>
              <a:t>11 åttondelar </a:t>
            </a:r>
            <a:r>
              <a:rPr lang="sv-SE" sz="2000" dirty="0"/>
              <a:t>kvar.</a:t>
            </a:r>
          </a:p>
        </p:txBody>
      </p:sp>
    </p:spTree>
    <p:extLst>
      <p:ext uri="{BB962C8B-B14F-4D97-AF65-F5344CB8AC3E}">
        <p14:creationId xmlns:p14="http://schemas.microsoft.com/office/powerpoint/2010/main" val="17126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ktangel 2"/>
          <p:cNvSpPr>
            <a:spLocks noChangeArrowheads="1"/>
          </p:cNvSpPr>
          <p:nvPr/>
        </p:nvSpPr>
        <p:spPr bwMode="auto">
          <a:xfrm>
            <a:off x="3644900" y="738147"/>
            <a:ext cx="108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Bråkform</a:t>
            </a:r>
          </a:p>
        </p:txBody>
      </p:sp>
      <p:sp>
        <p:nvSpPr>
          <p:cNvPr id="19459" name="Rektangel 3"/>
          <p:cNvSpPr>
            <a:spLocks noChangeArrowheads="1"/>
          </p:cNvSpPr>
          <p:nvPr/>
        </p:nvSpPr>
        <p:spPr bwMode="auto">
          <a:xfrm>
            <a:off x="6897688" y="738147"/>
            <a:ext cx="148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Blandad form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94" y="1266555"/>
            <a:ext cx="143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55871"/>
            <a:ext cx="264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584700"/>
            <a:ext cx="270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 7"/>
          <p:cNvGrpSpPr>
            <a:grpSpLocks/>
          </p:cNvGrpSpPr>
          <p:nvPr/>
        </p:nvGrpSpPr>
        <p:grpSpPr bwMode="auto">
          <a:xfrm>
            <a:off x="4036216" y="1493281"/>
            <a:ext cx="313031" cy="625103"/>
            <a:chOff x="3864458" y="1892882"/>
            <a:chExt cx="311429" cy="625279"/>
          </a:xfrm>
        </p:grpSpPr>
        <p:sp>
          <p:nvSpPr>
            <p:cNvPr id="19487" name="textruta 12"/>
            <p:cNvSpPr txBox="1">
              <a:spLocks noChangeArrowheads="1"/>
            </p:cNvSpPr>
            <p:nvPr/>
          </p:nvSpPr>
          <p:spPr bwMode="auto">
            <a:xfrm>
              <a:off x="3874548" y="1892882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sp>
          <p:nvSpPr>
            <p:cNvPr id="19488" name="textruta 13"/>
            <p:cNvSpPr txBox="1">
              <a:spLocks noChangeArrowheads="1"/>
            </p:cNvSpPr>
            <p:nvPr/>
          </p:nvSpPr>
          <p:spPr bwMode="auto">
            <a:xfrm>
              <a:off x="3864458" y="214882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4</a:t>
              </a:r>
            </a:p>
          </p:txBody>
        </p:sp>
        <p:cxnSp>
          <p:nvCxnSpPr>
            <p:cNvPr id="11" name="Rak 10"/>
            <p:cNvCxnSpPr>
              <a:cxnSpLocks/>
            </p:cNvCxnSpPr>
            <p:nvPr/>
          </p:nvCxnSpPr>
          <p:spPr>
            <a:xfrm>
              <a:off x="3906899" y="2213866"/>
              <a:ext cx="216779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 11"/>
          <p:cNvGrpSpPr>
            <a:grpSpLocks/>
          </p:cNvGrpSpPr>
          <p:nvPr/>
        </p:nvGrpSpPr>
        <p:grpSpPr bwMode="auto">
          <a:xfrm>
            <a:off x="7302479" y="4729160"/>
            <a:ext cx="490429" cy="618025"/>
            <a:chOff x="1760726" y="4424892"/>
            <a:chExt cx="490417" cy="618294"/>
          </a:xfrm>
        </p:grpSpPr>
        <p:sp>
          <p:nvSpPr>
            <p:cNvPr id="19483" name="textruta 16"/>
            <p:cNvSpPr txBox="1">
              <a:spLocks noChangeArrowheads="1"/>
            </p:cNvSpPr>
            <p:nvPr/>
          </p:nvSpPr>
          <p:spPr bwMode="auto">
            <a:xfrm>
              <a:off x="1926108" y="4424892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84" name="textruta 17"/>
            <p:cNvSpPr txBox="1">
              <a:spLocks noChangeArrowheads="1"/>
            </p:cNvSpPr>
            <p:nvPr/>
          </p:nvSpPr>
          <p:spPr bwMode="auto">
            <a:xfrm>
              <a:off x="1949789" y="467375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15" name="Rak 14"/>
            <p:cNvCxnSpPr>
              <a:cxnSpLocks/>
            </p:cNvCxnSpPr>
            <p:nvPr/>
          </p:nvCxnSpPr>
          <p:spPr>
            <a:xfrm>
              <a:off x="1994569" y="4736978"/>
              <a:ext cx="19488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86" name="textruta 23"/>
            <p:cNvSpPr txBox="1">
              <a:spLocks noChangeArrowheads="1"/>
            </p:cNvSpPr>
            <p:nvPr/>
          </p:nvSpPr>
          <p:spPr bwMode="auto">
            <a:xfrm>
              <a:off x="1760726" y="4543937"/>
              <a:ext cx="142875" cy="36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20" name="Grupp 19"/>
          <p:cNvGrpSpPr>
            <a:grpSpLocks/>
          </p:cNvGrpSpPr>
          <p:nvPr/>
        </p:nvGrpSpPr>
        <p:grpSpPr bwMode="auto">
          <a:xfrm>
            <a:off x="4187822" y="4729162"/>
            <a:ext cx="301626" cy="638940"/>
            <a:chOff x="3864442" y="1846460"/>
            <a:chExt cx="301660" cy="639120"/>
          </a:xfrm>
        </p:grpSpPr>
        <p:sp>
          <p:nvSpPr>
            <p:cNvPr id="19480" name="textruta 12"/>
            <p:cNvSpPr txBox="1">
              <a:spLocks noChangeArrowheads="1"/>
            </p:cNvSpPr>
            <p:nvPr/>
          </p:nvSpPr>
          <p:spPr bwMode="auto">
            <a:xfrm>
              <a:off x="3864458" y="1846460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/>
                <a:t>7</a:t>
              </a:r>
            </a:p>
          </p:txBody>
        </p:sp>
        <p:sp>
          <p:nvSpPr>
            <p:cNvPr id="19481" name="textruta 13"/>
            <p:cNvSpPr txBox="1">
              <a:spLocks noChangeArrowheads="1"/>
            </p:cNvSpPr>
            <p:nvPr/>
          </p:nvSpPr>
          <p:spPr bwMode="auto">
            <a:xfrm>
              <a:off x="3864442" y="211624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23" name="Rak 22"/>
            <p:cNvCxnSpPr>
              <a:cxnSpLocks/>
            </p:cNvCxnSpPr>
            <p:nvPr/>
          </p:nvCxnSpPr>
          <p:spPr>
            <a:xfrm>
              <a:off x="3892120" y="2167518"/>
              <a:ext cx="19983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 23"/>
          <p:cNvGrpSpPr>
            <a:grpSpLocks/>
          </p:cNvGrpSpPr>
          <p:nvPr/>
        </p:nvGrpSpPr>
        <p:grpSpPr bwMode="auto">
          <a:xfrm>
            <a:off x="4135437" y="2914650"/>
            <a:ext cx="303212" cy="625001"/>
            <a:chOff x="3864458" y="1846460"/>
            <a:chExt cx="301660" cy="625176"/>
          </a:xfrm>
        </p:grpSpPr>
        <p:sp>
          <p:nvSpPr>
            <p:cNvPr id="19477" name="textruta 12"/>
            <p:cNvSpPr txBox="1">
              <a:spLocks noChangeArrowheads="1"/>
            </p:cNvSpPr>
            <p:nvPr/>
          </p:nvSpPr>
          <p:spPr bwMode="auto">
            <a:xfrm>
              <a:off x="3864458" y="1846460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sp>
          <p:nvSpPr>
            <p:cNvPr id="19478" name="textruta 13"/>
            <p:cNvSpPr txBox="1">
              <a:spLocks noChangeArrowheads="1"/>
            </p:cNvSpPr>
            <p:nvPr/>
          </p:nvSpPr>
          <p:spPr bwMode="auto">
            <a:xfrm>
              <a:off x="3864458" y="210230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27" name="Rak 26"/>
            <p:cNvCxnSpPr>
              <a:cxnSpLocks/>
            </p:cNvCxnSpPr>
            <p:nvPr/>
          </p:nvCxnSpPr>
          <p:spPr>
            <a:xfrm>
              <a:off x="3904788" y="2152537"/>
              <a:ext cx="19317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7259638" y="2914649"/>
            <a:ext cx="471575" cy="625919"/>
            <a:chOff x="1717888" y="4415350"/>
            <a:chExt cx="471564" cy="624715"/>
          </a:xfrm>
        </p:grpSpPr>
        <p:sp>
          <p:nvSpPr>
            <p:cNvPr id="19473" name="textruta 16"/>
            <p:cNvSpPr txBox="1">
              <a:spLocks noChangeArrowheads="1"/>
            </p:cNvSpPr>
            <p:nvPr/>
          </p:nvSpPr>
          <p:spPr bwMode="auto">
            <a:xfrm>
              <a:off x="1874272" y="441535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74" name="textruta 17"/>
            <p:cNvSpPr txBox="1">
              <a:spLocks noChangeArrowheads="1"/>
            </p:cNvSpPr>
            <p:nvPr/>
          </p:nvSpPr>
          <p:spPr bwMode="auto">
            <a:xfrm>
              <a:off x="1888098" y="4670629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1926109" y="4730255"/>
              <a:ext cx="2019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6" name="textruta 23"/>
            <p:cNvSpPr txBox="1">
              <a:spLocks noChangeArrowheads="1"/>
            </p:cNvSpPr>
            <p:nvPr/>
          </p:nvSpPr>
          <p:spPr bwMode="auto">
            <a:xfrm>
              <a:off x="1717888" y="4545945"/>
              <a:ext cx="142875" cy="36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33" name="Grupp 32"/>
          <p:cNvGrpSpPr>
            <a:grpSpLocks/>
          </p:cNvGrpSpPr>
          <p:nvPr/>
        </p:nvGrpSpPr>
        <p:grpSpPr bwMode="auto">
          <a:xfrm>
            <a:off x="7249351" y="1481637"/>
            <a:ext cx="468036" cy="616550"/>
            <a:chOff x="1771575" y="4426313"/>
            <a:chExt cx="467561" cy="616722"/>
          </a:xfrm>
        </p:grpSpPr>
        <p:sp>
          <p:nvSpPr>
            <p:cNvPr id="19469" name="textruta 16"/>
            <p:cNvSpPr txBox="1">
              <a:spLocks noChangeArrowheads="1"/>
            </p:cNvSpPr>
            <p:nvPr/>
          </p:nvSpPr>
          <p:spPr bwMode="auto">
            <a:xfrm>
              <a:off x="1913206" y="4426313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19470" name="textruta 17"/>
            <p:cNvSpPr txBox="1">
              <a:spLocks noChangeArrowheads="1"/>
            </p:cNvSpPr>
            <p:nvPr/>
          </p:nvSpPr>
          <p:spPr bwMode="auto">
            <a:xfrm>
              <a:off x="1903397" y="4673703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 flipV="1">
              <a:off x="1967380" y="4733181"/>
              <a:ext cx="207774" cy="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textruta 23"/>
            <p:cNvSpPr txBox="1">
              <a:spLocks noChangeArrowheads="1"/>
            </p:cNvSpPr>
            <p:nvPr/>
          </p:nvSpPr>
          <p:spPr bwMode="auto">
            <a:xfrm>
              <a:off x="1771575" y="4548463"/>
              <a:ext cx="142875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B896A08C-9D68-A84F-8DC4-FFF6BFB6868E}"/>
              </a:ext>
            </a:extLst>
          </p:cNvPr>
          <p:cNvSpPr/>
          <p:nvPr/>
        </p:nvSpPr>
        <p:spPr>
          <a:xfrm>
            <a:off x="514350" y="45875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2"/>
          <p:cNvSpPr>
            <a:spLocks noChangeArrowheads="1"/>
          </p:cNvSpPr>
          <p:nvPr/>
        </p:nvSpPr>
        <p:spPr bwMode="auto">
          <a:xfrm>
            <a:off x="3907134" y="3887310"/>
            <a:ext cx="1886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000" dirty="0"/>
              <a:t>Skriv i bråkform.</a:t>
            </a: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3676025" y="878192"/>
            <a:ext cx="2328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000" dirty="0"/>
              <a:t>Skriv i blandad form.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329455" y="1451960"/>
            <a:ext cx="523863" cy="651054"/>
            <a:chOff x="1968890" y="1701072"/>
            <a:chExt cx="523863" cy="651054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1968890" y="1701072"/>
              <a:ext cx="319730" cy="651054"/>
              <a:chOff x="3914065" y="1863051"/>
              <a:chExt cx="319767" cy="651237"/>
            </a:xfrm>
          </p:grpSpPr>
          <p:sp>
            <p:nvSpPr>
              <p:cNvPr id="20499" name="textruta 8"/>
              <p:cNvSpPr txBox="1">
                <a:spLocks noChangeArrowheads="1"/>
              </p:cNvSpPr>
              <p:nvPr/>
            </p:nvSpPr>
            <p:spPr bwMode="auto">
              <a:xfrm>
                <a:off x="3932172" y="186305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sp>
            <p:nvSpPr>
              <p:cNvPr id="20500" name="textruta 9"/>
              <p:cNvSpPr txBox="1">
                <a:spLocks noChangeArrowheads="1"/>
              </p:cNvSpPr>
              <p:nvPr/>
            </p:nvSpPr>
            <p:spPr bwMode="auto">
              <a:xfrm>
                <a:off x="3914065" y="214495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cxnSp>
            <p:nvCxnSpPr>
              <p:cNvPr id="11" name="Rak 10"/>
              <p:cNvCxnSpPr>
                <a:cxnSpLocks/>
              </p:cNvCxnSpPr>
              <p:nvPr/>
            </p:nvCxnSpPr>
            <p:spPr>
              <a:xfrm>
                <a:off x="3963437" y="2212287"/>
                <a:ext cx="1979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ruta 1"/>
            <p:cNvSpPr txBox="1"/>
            <p:nvPr/>
          </p:nvSpPr>
          <p:spPr>
            <a:xfrm>
              <a:off x="2199034" y="1848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2329455" y="2649636"/>
            <a:ext cx="571566" cy="629582"/>
            <a:chOff x="1845485" y="2773321"/>
            <a:chExt cx="571566" cy="629582"/>
          </a:xfrm>
        </p:grpSpPr>
        <p:grpSp>
          <p:nvGrpSpPr>
            <p:cNvPr id="12" name="Grupp 11"/>
            <p:cNvGrpSpPr>
              <a:grpSpLocks/>
            </p:cNvGrpSpPr>
            <p:nvPr/>
          </p:nvGrpSpPr>
          <p:grpSpPr bwMode="auto">
            <a:xfrm>
              <a:off x="1845485" y="2773321"/>
              <a:ext cx="419100" cy="629582"/>
              <a:chOff x="3866852" y="1870239"/>
              <a:chExt cx="418654" cy="629759"/>
            </a:xfrm>
          </p:grpSpPr>
          <p:sp>
            <p:nvSpPr>
              <p:cNvPr id="20496" name="textruta 12"/>
              <p:cNvSpPr txBox="1">
                <a:spLocks noChangeArrowheads="1"/>
              </p:cNvSpPr>
              <p:nvPr/>
            </p:nvSpPr>
            <p:spPr bwMode="auto">
              <a:xfrm>
                <a:off x="3866852" y="1870239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17</a:t>
                </a:r>
              </a:p>
            </p:txBody>
          </p:sp>
          <p:sp>
            <p:nvSpPr>
              <p:cNvPr id="20497" name="textruta 13"/>
              <p:cNvSpPr txBox="1">
                <a:spLocks noChangeArrowheads="1"/>
              </p:cNvSpPr>
              <p:nvPr/>
            </p:nvSpPr>
            <p:spPr bwMode="auto">
              <a:xfrm>
                <a:off x="3932644" y="213066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cxnSp>
            <p:nvCxnSpPr>
              <p:cNvPr id="15" name="Rak 14"/>
              <p:cNvCxnSpPr/>
              <p:nvPr/>
            </p:nvCxnSpPr>
            <p:spPr>
              <a:xfrm>
                <a:off x="3940577" y="2203748"/>
                <a:ext cx="2447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2123332" y="2903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2329455" y="4325005"/>
            <a:ext cx="672018" cy="608797"/>
            <a:chOff x="1781376" y="4326596"/>
            <a:chExt cx="672018" cy="608797"/>
          </a:xfrm>
        </p:grpSpPr>
        <p:grpSp>
          <p:nvGrpSpPr>
            <p:cNvPr id="33" name="Grupp 32"/>
            <p:cNvGrpSpPr>
              <a:grpSpLocks/>
            </p:cNvGrpSpPr>
            <p:nvPr/>
          </p:nvGrpSpPr>
          <p:grpSpPr bwMode="auto">
            <a:xfrm>
              <a:off x="1781376" y="4326596"/>
              <a:ext cx="498943" cy="608797"/>
              <a:chOff x="1741206" y="4433483"/>
              <a:chExt cx="498437" cy="608968"/>
            </a:xfrm>
          </p:grpSpPr>
          <p:sp>
            <p:nvSpPr>
              <p:cNvPr id="20492" name="textruta 16"/>
              <p:cNvSpPr txBox="1">
                <a:spLocks noChangeArrowheads="1"/>
              </p:cNvSpPr>
              <p:nvPr/>
            </p:nvSpPr>
            <p:spPr bwMode="auto">
              <a:xfrm>
                <a:off x="1903904" y="4433483"/>
                <a:ext cx="335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0493" name="textruta 17"/>
              <p:cNvSpPr txBox="1">
                <a:spLocks noChangeArrowheads="1"/>
              </p:cNvSpPr>
              <p:nvPr/>
            </p:nvSpPr>
            <p:spPr bwMode="auto">
              <a:xfrm>
                <a:off x="1909643" y="467301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</a:t>
                </a:r>
              </a:p>
            </p:txBody>
          </p:sp>
          <p:cxnSp>
            <p:nvCxnSpPr>
              <p:cNvPr id="19" name="Rak 18"/>
              <p:cNvCxnSpPr>
                <a:cxnSpLocks/>
              </p:cNvCxnSpPr>
              <p:nvPr/>
            </p:nvCxnSpPr>
            <p:spPr>
              <a:xfrm>
                <a:off x="1949259" y="4739013"/>
                <a:ext cx="20250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5" name="textruta 23"/>
              <p:cNvSpPr txBox="1">
                <a:spLocks noChangeArrowheads="1"/>
              </p:cNvSpPr>
              <p:nvPr/>
            </p:nvSpPr>
            <p:spPr bwMode="auto">
              <a:xfrm>
                <a:off x="1741206" y="4545945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2159675" y="4439024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407383" y="5337445"/>
            <a:ext cx="646447" cy="631962"/>
            <a:chOff x="1839904" y="5337445"/>
            <a:chExt cx="646447" cy="631962"/>
          </a:xfrm>
        </p:grpSpPr>
        <p:grpSp>
          <p:nvGrpSpPr>
            <p:cNvPr id="34" name="Grupp 33"/>
            <p:cNvGrpSpPr>
              <a:grpSpLocks/>
            </p:cNvGrpSpPr>
            <p:nvPr/>
          </p:nvGrpSpPr>
          <p:grpSpPr bwMode="auto">
            <a:xfrm>
              <a:off x="1839904" y="5337445"/>
              <a:ext cx="477681" cy="631962"/>
              <a:chOff x="1751185" y="4402928"/>
              <a:chExt cx="477196" cy="632140"/>
            </a:xfrm>
          </p:grpSpPr>
          <p:sp>
            <p:nvSpPr>
              <p:cNvPr id="20488" name="textruta 34"/>
              <p:cNvSpPr txBox="1">
                <a:spLocks noChangeArrowheads="1"/>
              </p:cNvSpPr>
              <p:nvPr/>
            </p:nvSpPr>
            <p:spPr bwMode="auto">
              <a:xfrm>
                <a:off x="1921613" y="4402928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sp>
            <p:nvSpPr>
              <p:cNvPr id="20489" name="textruta 35"/>
              <p:cNvSpPr txBox="1">
                <a:spLocks noChangeArrowheads="1"/>
              </p:cNvSpPr>
              <p:nvPr/>
            </p:nvSpPr>
            <p:spPr bwMode="auto">
              <a:xfrm>
                <a:off x="1927027" y="4665632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cxnSp>
            <p:nvCxnSpPr>
              <p:cNvPr id="37" name="Rak 36"/>
              <p:cNvCxnSpPr>
                <a:cxnSpLocks/>
              </p:cNvCxnSpPr>
              <p:nvPr/>
            </p:nvCxnSpPr>
            <p:spPr>
              <a:xfrm>
                <a:off x="1976539" y="4729008"/>
                <a:ext cx="20049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1" name="textruta 37"/>
              <p:cNvSpPr txBox="1">
                <a:spLocks noChangeArrowheads="1"/>
              </p:cNvSpPr>
              <p:nvPr/>
            </p:nvSpPr>
            <p:spPr bwMode="auto">
              <a:xfrm>
                <a:off x="1751185" y="4544290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</p:grpSp>
        <p:sp>
          <p:nvSpPr>
            <p:cNvPr id="27" name="textruta 26"/>
            <p:cNvSpPr txBox="1"/>
            <p:nvPr/>
          </p:nvSpPr>
          <p:spPr>
            <a:xfrm>
              <a:off x="2192632" y="5456036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2826235" y="4309318"/>
            <a:ext cx="470840" cy="616038"/>
            <a:chOff x="3687431" y="1846413"/>
            <a:chExt cx="470339" cy="616210"/>
          </a:xfrm>
        </p:grpSpPr>
        <p:sp>
          <p:nvSpPr>
            <p:cNvPr id="29" name="textruta 12"/>
            <p:cNvSpPr txBox="1">
              <a:spLocks noChangeArrowheads="1"/>
            </p:cNvSpPr>
            <p:nvPr/>
          </p:nvSpPr>
          <p:spPr bwMode="auto">
            <a:xfrm>
              <a:off x="3687431" y="1846413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11</a:t>
              </a:r>
            </a:p>
          </p:txBody>
        </p:sp>
        <p:sp>
          <p:nvSpPr>
            <p:cNvPr id="30" name="textruta 13"/>
            <p:cNvSpPr txBox="1">
              <a:spLocks noChangeArrowheads="1"/>
            </p:cNvSpPr>
            <p:nvPr/>
          </p:nvSpPr>
          <p:spPr bwMode="auto">
            <a:xfrm>
              <a:off x="3810349" y="2093188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8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3840159" y="2159024"/>
              <a:ext cx="20806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/>
          <p:cNvGrpSpPr>
            <a:grpSpLocks/>
          </p:cNvGrpSpPr>
          <p:nvPr/>
        </p:nvGrpSpPr>
        <p:grpSpPr bwMode="auto">
          <a:xfrm>
            <a:off x="2796981" y="1464775"/>
            <a:ext cx="498521" cy="638498"/>
            <a:chOff x="1763833" y="4424563"/>
            <a:chExt cx="498015" cy="638679"/>
          </a:xfrm>
        </p:grpSpPr>
        <p:sp>
          <p:nvSpPr>
            <p:cNvPr id="35" name="textruta 16"/>
            <p:cNvSpPr txBox="1">
              <a:spLocks noChangeArrowheads="1"/>
            </p:cNvSpPr>
            <p:nvPr/>
          </p:nvSpPr>
          <p:spPr bwMode="auto">
            <a:xfrm>
              <a:off x="1926074" y="4424563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36" name="textruta 17"/>
            <p:cNvSpPr txBox="1">
              <a:spLocks noChangeArrowheads="1"/>
            </p:cNvSpPr>
            <p:nvPr/>
          </p:nvSpPr>
          <p:spPr bwMode="auto">
            <a:xfrm>
              <a:off x="1926109" y="4693910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8" name="Rak 37"/>
            <p:cNvCxnSpPr>
              <a:cxnSpLocks/>
            </p:cNvCxnSpPr>
            <p:nvPr/>
          </p:nvCxnSpPr>
          <p:spPr>
            <a:xfrm>
              <a:off x="1971375" y="4751353"/>
              <a:ext cx="20502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ruta 23"/>
            <p:cNvSpPr txBox="1">
              <a:spLocks noChangeArrowheads="1"/>
            </p:cNvSpPr>
            <p:nvPr/>
          </p:nvSpPr>
          <p:spPr bwMode="auto">
            <a:xfrm>
              <a:off x="1763833" y="4550756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40" name="Grupp 39"/>
          <p:cNvGrpSpPr>
            <a:grpSpLocks/>
          </p:cNvGrpSpPr>
          <p:nvPr/>
        </p:nvGrpSpPr>
        <p:grpSpPr bwMode="auto">
          <a:xfrm>
            <a:off x="2813497" y="2681699"/>
            <a:ext cx="449492" cy="597519"/>
            <a:chOff x="1778732" y="4429741"/>
            <a:chExt cx="449037" cy="597688"/>
          </a:xfrm>
        </p:grpSpPr>
        <p:sp>
          <p:nvSpPr>
            <p:cNvPr id="41" name="textruta 34"/>
            <p:cNvSpPr txBox="1">
              <a:spLocks noChangeArrowheads="1"/>
            </p:cNvSpPr>
            <p:nvPr/>
          </p:nvSpPr>
          <p:spPr bwMode="auto">
            <a:xfrm>
              <a:off x="1921064" y="442974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42" name="textruta 35"/>
            <p:cNvSpPr txBox="1">
              <a:spLocks noChangeArrowheads="1"/>
            </p:cNvSpPr>
            <p:nvPr/>
          </p:nvSpPr>
          <p:spPr bwMode="auto">
            <a:xfrm>
              <a:off x="1926109" y="465809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cxnSp>
          <p:nvCxnSpPr>
            <p:cNvPr id="43" name="Rak 42"/>
            <p:cNvCxnSpPr>
              <a:cxnSpLocks/>
            </p:cNvCxnSpPr>
            <p:nvPr/>
          </p:nvCxnSpPr>
          <p:spPr>
            <a:xfrm>
              <a:off x="1961352" y="4731181"/>
              <a:ext cx="17895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ruta 37"/>
            <p:cNvSpPr txBox="1">
              <a:spLocks noChangeArrowheads="1"/>
            </p:cNvSpPr>
            <p:nvPr/>
          </p:nvSpPr>
          <p:spPr bwMode="auto">
            <a:xfrm>
              <a:off x="1778732" y="453703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</p:grpSp>
      <p:grpSp>
        <p:nvGrpSpPr>
          <p:cNvPr id="46" name="Grupp 45"/>
          <p:cNvGrpSpPr>
            <a:grpSpLocks/>
          </p:cNvGrpSpPr>
          <p:nvPr/>
        </p:nvGrpSpPr>
        <p:grpSpPr bwMode="auto">
          <a:xfrm>
            <a:off x="2965787" y="5346488"/>
            <a:ext cx="354259" cy="643076"/>
            <a:chOff x="3689673" y="1871375"/>
            <a:chExt cx="353882" cy="643256"/>
          </a:xfrm>
        </p:grpSpPr>
        <p:sp>
          <p:nvSpPr>
            <p:cNvPr id="47" name="textruta 12"/>
            <p:cNvSpPr txBox="1">
              <a:spLocks noChangeArrowheads="1"/>
            </p:cNvSpPr>
            <p:nvPr/>
          </p:nvSpPr>
          <p:spPr bwMode="auto">
            <a:xfrm>
              <a:off x="3689673" y="1871375"/>
              <a:ext cx="35346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8</a:t>
              </a:r>
            </a:p>
          </p:txBody>
        </p:sp>
        <p:sp>
          <p:nvSpPr>
            <p:cNvPr id="48" name="textruta 13"/>
            <p:cNvSpPr txBox="1">
              <a:spLocks noChangeArrowheads="1"/>
            </p:cNvSpPr>
            <p:nvPr/>
          </p:nvSpPr>
          <p:spPr bwMode="auto">
            <a:xfrm>
              <a:off x="3742216" y="2145196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49" name="Rak 48"/>
            <p:cNvCxnSpPr>
              <a:cxnSpLocks/>
            </p:cNvCxnSpPr>
            <p:nvPr/>
          </p:nvCxnSpPr>
          <p:spPr>
            <a:xfrm>
              <a:off x="3790985" y="2188409"/>
              <a:ext cx="19053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 49"/>
          <p:cNvGrpSpPr/>
          <p:nvPr/>
        </p:nvGrpSpPr>
        <p:grpSpPr>
          <a:xfrm>
            <a:off x="6035832" y="1472312"/>
            <a:ext cx="666990" cy="636460"/>
            <a:chOff x="1843083" y="1719641"/>
            <a:chExt cx="666990" cy="636460"/>
          </a:xfrm>
        </p:grpSpPr>
        <p:grpSp>
          <p:nvGrpSpPr>
            <p:cNvPr id="51" name="Grupp 50"/>
            <p:cNvGrpSpPr>
              <a:grpSpLocks/>
            </p:cNvGrpSpPr>
            <p:nvPr/>
          </p:nvGrpSpPr>
          <p:grpSpPr bwMode="auto">
            <a:xfrm>
              <a:off x="1843083" y="1719641"/>
              <a:ext cx="418654" cy="636460"/>
              <a:chOff x="3788248" y="1881626"/>
              <a:chExt cx="418703" cy="636639"/>
            </a:xfrm>
          </p:grpSpPr>
          <p:sp>
            <p:nvSpPr>
              <p:cNvPr id="53" name="textruta 8"/>
              <p:cNvSpPr txBox="1">
                <a:spLocks noChangeArrowheads="1"/>
              </p:cNvSpPr>
              <p:nvPr/>
            </p:nvSpPr>
            <p:spPr bwMode="auto">
              <a:xfrm>
                <a:off x="3788248" y="1881626"/>
                <a:ext cx="4187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54" name="textruta 9"/>
              <p:cNvSpPr txBox="1">
                <a:spLocks noChangeArrowheads="1"/>
              </p:cNvSpPr>
              <p:nvPr/>
            </p:nvSpPr>
            <p:spPr bwMode="auto">
              <a:xfrm>
                <a:off x="3864458" y="2148829"/>
                <a:ext cx="30169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cxnSp>
            <p:nvCxnSpPr>
              <p:cNvPr id="55" name="Rak 54"/>
              <p:cNvCxnSpPr>
                <a:cxnSpLocks/>
              </p:cNvCxnSpPr>
              <p:nvPr/>
            </p:nvCxnSpPr>
            <p:spPr>
              <a:xfrm>
                <a:off x="3893695" y="2207189"/>
                <a:ext cx="20780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ruta 51"/>
            <p:cNvSpPr txBox="1"/>
            <p:nvPr/>
          </p:nvSpPr>
          <p:spPr>
            <a:xfrm>
              <a:off x="2216354" y="1848068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6" name="Grupp 55"/>
          <p:cNvGrpSpPr>
            <a:grpSpLocks/>
          </p:cNvGrpSpPr>
          <p:nvPr/>
        </p:nvGrpSpPr>
        <p:grpSpPr bwMode="auto">
          <a:xfrm>
            <a:off x="6683937" y="1472314"/>
            <a:ext cx="462785" cy="621475"/>
            <a:chOff x="1765147" y="4446089"/>
            <a:chExt cx="462315" cy="621650"/>
          </a:xfrm>
        </p:grpSpPr>
        <p:sp>
          <p:nvSpPr>
            <p:cNvPr id="57" name="textruta 16"/>
            <p:cNvSpPr txBox="1">
              <a:spLocks noChangeArrowheads="1"/>
            </p:cNvSpPr>
            <p:nvPr/>
          </p:nvSpPr>
          <p:spPr bwMode="auto">
            <a:xfrm>
              <a:off x="1917388" y="4446089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sp>
          <p:nvSpPr>
            <p:cNvPr id="58" name="textruta 17"/>
            <p:cNvSpPr txBox="1">
              <a:spLocks noChangeArrowheads="1"/>
            </p:cNvSpPr>
            <p:nvPr/>
          </p:nvSpPr>
          <p:spPr bwMode="auto">
            <a:xfrm>
              <a:off x="1926108" y="4698303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7</a:t>
              </a:r>
            </a:p>
          </p:txBody>
        </p:sp>
        <p:cxnSp>
          <p:nvCxnSpPr>
            <p:cNvPr id="59" name="Rak 58"/>
            <p:cNvCxnSpPr>
              <a:cxnSpLocks/>
            </p:cNvCxnSpPr>
            <p:nvPr/>
          </p:nvCxnSpPr>
          <p:spPr>
            <a:xfrm>
              <a:off x="1964338" y="4766598"/>
              <a:ext cx="2074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ruta 23"/>
            <p:cNvSpPr txBox="1">
              <a:spLocks noChangeArrowheads="1"/>
            </p:cNvSpPr>
            <p:nvPr/>
          </p:nvSpPr>
          <p:spPr bwMode="auto">
            <a:xfrm>
              <a:off x="1765147" y="4574261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6060371" y="2611489"/>
            <a:ext cx="688285" cy="625528"/>
            <a:chOff x="1867622" y="2790221"/>
            <a:chExt cx="688285" cy="625528"/>
          </a:xfrm>
        </p:grpSpPr>
        <p:grpSp>
          <p:nvGrpSpPr>
            <p:cNvPr id="62" name="Grupp 61"/>
            <p:cNvGrpSpPr>
              <a:grpSpLocks/>
            </p:cNvGrpSpPr>
            <p:nvPr/>
          </p:nvGrpSpPr>
          <p:grpSpPr bwMode="auto">
            <a:xfrm>
              <a:off x="1867622" y="2790221"/>
              <a:ext cx="418654" cy="625528"/>
              <a:chOff x="3888971" y="1887143"/>
              <a:chExt cx="418209" cy="625703"/>
            </a:xfrm>
          </p:grpSpPr>
          <p:sp>
            <p:nvSpPr>
              <p:cNvPr id="64" name="textruta 12"/>
              <p:cNvSpPr txBox="1">
                <a:spLocks noChangeArrowheads="1"/>
              </p:cNvSpPr>
              <p:nvPr/>
            </p:nvSpPr>
            <p:spPr bwMode="auto">
              <a:xfrm>
                <a:off x="3888971" y="1887143"/>
                <a:ext cx="41820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38</a:t>
                </a:r>
              </a:p>
            </p:txBody>
          </p:sp>
          <p:sp>
            <p:nvSpPr>
              <p:cNvPr id="65" name="textruta 13"/>
              <p:cNvSpPr txBox="1">
                <a:spLocks noChangeArrowheads="1"/>
              </p:cNvSpPr>
              <p:nvPr/>
            </p:nvSpPr>
            <p:spPr bwMode="auto">
              <a:xfrm>
                <a:off x="3972869" y="2143411"/>
                <a:ext cx="30133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cxnSp>
            <p:nvCxnSpPr>
              <p:cNvPr id="66" name="Rak 65"/>
              <p:cNvCxnSpPr>
                <a:cxnSpLocks/>
              </p:cNvCxnSpPr>
              <p:nvPr/>
            </p:nvCxnSpPr>
            <p:spPr>
              <a:xfrm>
                <a:off x="4010613" y="2191973"/>
                <a:ext cx="20952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/>
            <p:cNvSpPr txBox="1"/>
            <p:nvPr/>
          </p:nvSpPr>
          <p:spPr>
            <a:xfrm>
              <a:off x="2262188" y="2898493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7" name="Grupp 66"/>
          <p:cNvGrpSpPr>
            <a:grpSpLocks/>
          </p:cNvGrpSpPr>
          <p:nvPr/>
        </p:nvGrpSpPr>
        <p:grpSpPr bwMode="auto">
          <a:xfrm>
            <a:off x="6683938" y="2608311"/>
            <a:ext cx="491120" cy="611177"/>
            <a:chOff x="1709914" y="4434465"/>
            <a:chExt cx="490621" cy="611349"/>
          </a:xfrm>
        </p:grpSpPr>
        <p:sp>
          <p:nvSpPr>
            <p:cNvPr id="68" name="textruta 34"/>
            <p:cNvSpPr txBox="1">
              <a:spLocks noChangeArrowheads="1"/>
            </p:cNvSpPr>
            <p:nvPr/>
          </p:nvSpPr>
          <p:spPr bwMode="auto">
            <a:xfrm>
              <a:off x="1884458" y="443446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69" name="textruta 35"/>
            <p:cNvSpPr txBox="1">
              <a:spLocks noChangeArrowheads="1"/>
            </p:cNvSpPr>
            <p:nvPr/>
          </p:nvSpPr>
          <p:spPr bwMode="auto">
            <a:xfrm>
              <a:off x="1899181" y="4676378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9</a:t>
              </a:r>
            </a:p>
          </p:txBody>
        </p:sp>
        <p:cxnSp>
          <p:nvCxnSpPr>
            <p:cNvPr id="70" name="Rak 69"/>
            <p:cNvCxnSpPr>
              <a:cxnSpLocks/>
            </p:cNvCxnSpPr>
            <p:nvPr/>
          </p:nvCxnSpPr>
          <p:spPr>
            <a:xfrm>
              <a:off x="1934975" y="4742475"/>
              <a:ext cx="20062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ruta 37"/>
            <p:cNvSpPr txBox="1">
              <a:spLocks noChangeArrowheads="1"/>
            </p:cNvSpPr>
            <p:nvPr/>
          </p:nvSpPr>
          <p:spPr bwMode="auto">
            <a:xfrm>
              <a:off x="1709914" y="4545945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6202534" y="4370873"/>
            <a:ext cx="656126" cy="612031"/>
            <a:chOff x="1781546" y="4338365"/>
            <a:chExt cx="656126" cy="612031"/>
          </a:xfrm>
        </p:grpSpPr>
        <p:grpSp>
          <p:nvGrpSpPr>
            <p:cNvPr id="73" name="Grupp 72"/>
            <p:cNvGrpSpPr>
              <a:grpSpLocks/>
            </p:cNvGrpSpPr>
            <p:nvPr/>
          </p:nvGrpSpPr>
          <p:grpSpPr bwMode="auto">
            <a:xfrm>
              <a:off x="1781546" y="4338365"/>
              <a:ext cx="469075" cy="612031"/>
              <a:chOff x="1741374" y="4445264"/>
              <a:chExt cx="468599" cy="612204"/>
            </a:xfrm>
          </p:grpSpPr>
          <p:sp>
            <p:nvSpPr>
              <p:cNvPr id="75" name="textruta 16"/>
              <p:cNvSpPr txBox="1">
                <a:spLocks noChangeArrowheads="1"/>
              </p:cNvSpPr>
              <p:nvPr/>
            </p:nvSpPr>
            <p:spPr bwMode="auto">
              <a:xfrm>
                <a:off x="1908619" y="4445264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sp>
            <p:nvSpPr>
              <p:cNvPr id="76" name="textruta 17"/>
              <p:cNvSpPr txBox="1">
                <a:spLocks noChangeArrowheads="1"/>
              </p:cNvSpPr>
              <p:nvPr/>
            </p:nvSpPr>
            <p:spPr bwMode="auto">
              <a:xfrm>
                <a:off x="1902256" y="4688032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</a:t>
                </a:r>
              </a:p>
            </p:txBody>
          </p:sp>
          <p:cxnSp>
            <p:nvCxnSpPr>
              <p:cNvPr id="77" name="Rak 76"/>
              <p:cNvCxnSpPr>
                <a:cxnSpLocks/>
              </p:cNvCxnSpPr>
              <p:nvPr/>
            </p:nvCxnSpPr>
            <p:spPr>
              <a:xfrm>
                <a:off x="1950829" y="4757646"/>
                <a:ext cx="18770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ruta 23"/>
              <p:cNvSpPr txBox="1">
                <a:spLocks noChangeArrowheads="1"/>
              </p:cNvSpPr>
              <p:nvPr/>
            </p:nvSpPr>
            <p:spPr bwMode="auto">
              <a:xfrm>
                <a:off x="1741374" y="4550068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</p:grpSp>
        <p:sp>
          <p:nvSpPr>
            <p:cNvPr id="74" name="textruta 73"/>
            <p:cNvSpPr txBox="1"/>
            <p:nvPr/>
          </p:nvSpPr>
          <p:spPr>
            <a:xfrm>
              <a:off x="2143953" y="444818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9" name="Grupp 78"/>
          <p:cNvGrpSpPr>
            <a:grpSpLocks/>
          </p:cNvGrpSpPr>
          <p:nvPr/>
        </p:nvGrpSpPr>
        <p:grpSpPr bwMode="auto">
          <a:xfrm>
            <a:off x="6700630" y="4355867"/>
            <a:ext cx="470840" cy="630412"/>
            <a:chOff x="3663764" y="1869298"/>
            <a:chExt cx="470339" cy="630589"/>
          </a:xfrm>
        </p:grpSpPr>
        <p:sp>
          <p:nvSpPr>
            <p:cNvPr id="80" name="textruta 12"/>
            <p:cNvSpPr txBox="1">
              <a:spLocks noChangeArrowheads="1"/>
            </p:cNvSpPr>
            <p:nvPr/>
          </p:nvSpPr>
          <p:spPr bwMode="auto">
            <a:xfrm>
              <a:off x="3663764" y="1869298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23</a:t>
              </a:r>
            </a:p>
          </p:txBody>
        </p:sp>
        <p:sp>
          <p:nvSpPr>
            <p:cNvPr id="81" name="textruta 13"/>
            <p:cNvSpPr txBox="1">
              <a:spLocks noChangeArrowheads="1"/>
            </p:cNvSpPr>
            <p:nvPr/>
          </p:nvSpPr>
          <p:spPr bwMode="auto">
            <a:xfrm>
              <a:off x="3751082" y="2130452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cxnSp>
          <p:nvCxnSpPr>
            <p:cNvPr id="82" name="Rak 81"/>
            <p:cNvCxnSpPr>
              <a:cxnSpLocks/>
            </p:cNvCxnSpPr>
            <p:nvPr/>
          </p:nvCxnSpPr>
          <p:spPr>
            <a:xfrm>
              <a:off x="3806964" y="2198051"/>
              <a:ext cx="19680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 82"/>
          <p:cNvGrpSpPr/>
          <p:nvPr/>
        </p:nvGrpSpPr>
        <p:grpSpPr>
          <a:xfrm>
            <a:off x="6242422" y="5332923"/>
            <a:ext cx="692795" cy="636484"/>
            <a:chOff x="1820034" y="4325847"/>
            <a:chExt cx="692795" cy="636484"/>
          </a:xfrm>
        </p:grpSpPr>
        <p:grpSp>
          <p:nvGrpSpPr>
            <p:cNvPr id="84" name="Grupp 83"/>
            <p:cNvGrpSpPr>
              <a:grpSpLocks/>
            </p:cNvGrpSpPr>
            <p:nvPr/>
          </p:nvGrpSpPr>
          <p:grpSpPr bwMode="auto">
            <a:xfrm>
              <a:off x="1820034" y="4325847"/>
              <a:ext cx="544372" cy="636484"/>
              <a:chOff x="1779821" y="4432735"/>
              <a:chExt cx="543819" cy="636663"/>
            </a:xfrm>
          </p:grpSpPr>
          <p:sp>
            <p:nvSpPr>
              <p:cNvPr id="86" name="textruta 16"/>
              <p:cNvSpPr txBox="1">
                <a:spLocks noChangeArrowheads="1"/>
              </p:cNvSpPr>
              <p:nvPr/>
            </p:nvSpPr>
            <p:spPr bwMode="auto">
              <a:xfrm>
                <a:off x="1974579" y="443273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sp>
            <p:nvSpPr>
              <p:cNvPr id="87" name="textruta 17"/>
              <p:cNvSpPr txBox="1">
                <a:spLocks noChangeArrowheads="1"/>
              </p:cNvSpPr>
              <p:nvPr/>
            </p:nvSpPr>
            <p:spPr bwMode="auto">
              <a:xfrm>
                <a:off x="1905411" y="4699962"/>
                <a:ext cx="41822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88" name="Rak 87"/>
              <p:cNvCxnSpPr>
                <a:cxnSpLocks/>
              </p:cNvCxnSpPr>
              <p:nvPr/>
            </p:nvCxnSpPr>
            <p:spPr>
              <a:xfrm>
                <a:off x="2009146" y="4761533"/>
                <a:ext cx="20692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ruta 23"/>
              <p:cNvSpPr txBox="1">
                <a:spLocks noChangeArrowheads="1"/>
              </p:cNvSpPr>
              <p:nvPr/>
            </p:nvSpPr>
            <p:spPr bwMode="auto">
              <a:xfrm>
                <a:off x="1779821" y="4552607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</p:grpSp>
        <p:sp>
          <p:nvSpPr>
            <p:cNvPr id="85" name="textruta 84"/>
            <p:cNvSpPr txBox="1"/>
            <p:nvPr/>
          </p:nvSpPr>
          <p:spPr>
            <a:xfrm>
              <a:off x="2219110" y="444385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90" name="Grupp 89"/>
          <p:cNvGrpSpPr>
            <a:grpSpLocks/>
          </p:cNvGrpSpPr>
          <p:nvPr/>
        </p:nvGrpSpPr>
        <p:grpSpPr bwMode="auto">
          <a:xfrm>
            <a:off x="6772612" y="5332924"/>
            <a:ext cx="492275" cy="636482"/>
            <a:chOff x="3735786" y="1866269"/>
            <a:chExt cx="491751" cy="636660"/>
          </a:xfrm>
        </p:grpSpPr>
        <p:sp>
          <p:nvSpPr>
            <p:cNvPr id="91" name="textruta 12"/>
            <p:cNvSpPr txBox="1">
              <a:spLocks noChangeArrowheads="1"/>
            </p:cNvSpPr>
            <p:nvPr/>
          </p:nvSpPr>
          <p:spPr bwMode="auto">
            <a:xfrm>
              <a:off x="3735786" y="1866269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57</a:t>
              </a:r>
            </a:p>
          </p:txBody>
        </p:sp>
        <p:sp>
          <p:nvSpPr>
            <p:cNvPr id="92" name="textruta 13"/>
            <p:cNvSpPr txBox="1">
              <a:spLocks noChangeArrowheads="1"/>
            </p:cNvSpPr>
            <p:nvPr/>
          </p:nvSpPr>
          <p:spPr bwMode="auto">
            <a:xfrm>
              <a:off x="3809328" y="2133494"/>
              <a:ext cx="41820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10</a:t>
              </a:r>
            </a:p>
          </p:txBody>
        </p:sp>
        <p:cxnSp>
          <p:nvCxnSpPr>
            <p:cNvPr id="93" name="Rak 92"/>
            <p:cNvCxnSpPr>
              <a:cxnSpLocks/>
            </p:cNvCxnSpPr>
            <p:nvPr/>
          </p:nvCxnSpPr>
          <p:spPr>
            <a:xfrm flipV="1">
              <a:off x="3884870" y="2186928"/>
              <a:ext cx="219470" cy="382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ktangel 93">
            <a:extLst>
              <a:ext uri="{FF2B5EF4-FFF2-40B4-BE49-F238E27FC236}">
                <a16:creationId xmlns:a16="http://schemas.microsoft.com/office/drawing/2014/main" id="{3CA92385-5477-7544-BB1E-8DC70B4A90F1}"/>
              </a:ext>
            </a:extLst>
          </p:cNvPr>
          <p:cNvSpPr/>
          <p:nvPr/>
        </p:nvSpPr>
        <p:spPr>
          <a:xfrm>
            <a:off x="758980" y="478082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54F16F6-BD61-314F-8D25-2098F479F557}"/>
              </a:ext>
            </a:extLst>
          </p:cNvPr>
          <p:cNvSpPr/>
          <p:nvPr/>
        </p:nvSpPr>
        <p:spPr>
          <a:xfrm>
            <a:off x="4008480" y="529482"/>
            <a:ext cx="1436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Förlängning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77500F2-38C4-184E-AFBC-1E181D73242A}"/>
              </a:ext>
            </a:extLst>
          </p:cNvPr>
          <p:cNvGrpSpPr/>
          <p:nvPr/>
        </p:nvGrpSpPr>
        <p:grpSpPr>
          <a:xfrm>
            <a:off x="2295008" y="2455027"/>
            <a:ext cx="2887575" cy="642977"/>
            <a:chOff x="1622211" y="1968105"/>
            <a:chExt cx="2887575" cy="642977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69EE2B33-D464-C445-AC7C-83C0FC8A0491}"/>
                </a:ext>
              </a:extLst>
            </p:cNvPr>
            <p:cNvGrpSpPr/>
            <p:nvPr/>
          </p:nvGrpSpPr>
          <p:grpSpPr>
            <a:xfrm>
              <a:off x="1622211" y="1968105"/>
              <a:ext cx="587900" cy="642977"/>
              <a:chOff x="4295874" y="1135123"/>
              <a:chExt cx="587900" cy="642977"/>
            </a:xfrm>
          </p:grpSpPr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5B42DBF3-B22C-DB4B-90DF-E06FB177C549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80739325-975C-AC4F-BB7A-2293ABD4FCA3}"/>
                  </a:ext>
                </a:extLst>
              </p:cNvPr>
              <p:cNvSpPr/>
              <p:nvPr/>
            </p:nvSpPr>
            <p:spPr>
              <a:xfrm>
                <a:off x="4464469" y="113512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4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EA3396C3-A74B-5146-82B4-76091A437A63}"/>
                  </a:ext>
                </a:extLst>
              </p:cNvPr>
              <p:cNvSpPr/>
              <p:nvPr/>
            </p:nvSpPr>
            <p:spPr>
              <a:xfrm>
                <a:off x="4459337" y="137799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6</a:t>
                </a:r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630D5949-52F1-2445-BB09-BB3B4D415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C13B226-8A18-D044-B808-88AB45F5867E}"/>
                </a:ext>
              </a:extLst>
            </p:cNvPr>
            <p:cNvSpPr/>
            <p:nvPr/>
          </p:nvSpPr>
          <p:spPr>
            <a:xfrm>
              <a:off x="2058510" y="2056481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cirkeln är </a:t>
              </a:r>
              <a:r>
                <a:rPr lang="sv-SE" sz="2000" dirty="0">
                  <a:solidFill>
                    <a:srgbClr val="AC5665"/>
                  </a:solidFill>
                  <a:latin typeface="+mn-lt"/>
                </a:rPr>
                <a:t>rosa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DC768CF-0849-3F48-85DF-8A1E249D0AA5}"/>
              </a:ext>
            </a:extLst>
          </p:cNvPr>
          <p:cNvGrpSpPr/>
          <p:nvPr/>
        </p:nvGrpSpPr>
        <p:grpSpPr>
          <a:xfrm>
            <a:off x="6366472" y="3355994"/>
            <a:ext cx="1154768" cy="654043"/>
            <a:chOff x="1511931" y="2627895"/>
            <a:chExt cx="1154768" cy="654043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FB3C268-9912-5E4C-9839-5076ECEA7365}"/>
                </a:ext>
              </a:extLst>
            </p:cNvPr>
            <p:cNvSpPr/>
            <p:nvPr/>
          </p:nvSpPr>
          <p:spPr>
            <a:xfrm>
              <a:off x="1934569" y="2739791"/>
              <a:ext cx="7204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AB48431A-83BD-2E44-87F8-BBBA2D0BF187}"/>
                </a:ext>
              </a:extLst>
            </p:cNvPr>
            <p:cNvGrpSpPr/>
            <p:nvPr/>
          </p:nvGrpSpPr>
          <p:grpSpPr>
            <a:xfrm>
              <a:off x="1511931" y="2630751"/>
              <a:ext cx="587900" cy="647069"/>
              <a:chOff x="4295874" y="1136397"/>
              <a:chExt cx="587900" cy="647069"/>
            </a:xfrm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6A890D23-3E94-D446-B3B5-BACC91940DA0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E6388E13-37BF-9449-B05F-24DC4579BBC5}"/>
                  </a:ext>
                </a:extLst>
              </p:cNvPr>
              <p:cNvSpPr/>
              <p:nvPr/>
            </p:nvSpPr>
            <p:spPr>
              <a:xfrm>
                <a:off x="4451419" y="1136397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0F9579F-F7B4-0C4A-A8F4-1A1CD3758EBF}"/>
                  </a:ext>
                </a:extLst>
              </p:cNvPr>
              <p:cNvSpPr/>
              <p:nvPr/>
            </p:nvSpPr>
            <p:spPr>
              <a:xfrm>
                <a:off x="4457944" y="138335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9BB9E88C-42DF-474A-AF72-841FDA471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AB684D23-92F8-6E4E-B0A5-DCD64CB016D3}"/>
                </a:ext>
              </a:extLst>
            </p:cNvPr>
            <p:cNvGrpSpPr/>
            <p:nvPr/>
          </p:nvGrpSpPr>
          <p:grpSpPr>
            <a:xfrm>
              <a:off x="2158659" y="2627895"/>
              <a:ext cx="508040" cy="654043"/>
              <a:chOff x="4081881" y="1133541"/>
              <a:chExt cx="508040" cy="654043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83B5E5E-6594-3548-AF44-EB2FE5199DC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2940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82FA9B4-3050-7340-8087-884A9FC25A08}"/>
                  </a:ext>
                </a:extLst>
              </p:cNvPr>
              <p:cNvSpPr/>
              <p:nvPr/>
            </p:nvSpPr>
            <p:spPr>
              <a:xfrm>
                <a:off x="4081881" y="1133541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4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FAB083B9-6262-394E-86DB-E997C14A4430}"/>
                  </a:ext>
                </a:extLst>
              </p:cNvPr>
              <p:cNvSpPr/>
              <p:nvPr/>
            </p:nvSpPr>
            <p:spPr>
              <a:xfrm>
                <a:off x="4090577" y="1387474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6</a:t>
                </a:r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8E4C44BF-220A-5B4D-BE75-6AA04A2A5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7577" y="1460616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C7396F9E-BE10-164E-88F1-4593D3A4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02" y="1155605"/>
            <a:ext cx="921007" cy="908215"/>
          </a:xfrm>
          <a:prstGeom prst="rect">
            <a:avLst/>
          </a:prstGeom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54871BE1-E763-A34E-99C6-F952CB1233AC}"/>
              </a:ext>
            </a:extLst>
          </p:cNvPr>
          <p:cNvGrpSpPr/>
          <p:nvPr/>
        </p:nvGrpSpPr>
        <p:grpSpPr>
          <a:xfrm>
            <a:off x="2300550" y="1321282"/>
            <a:ext cx="2887575" cy="642977"/>
            <a:chOff x="1622211" y="1968105"/>
            <a:chExt cx="2887575" cy="642977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067C84EE-7C46-5746-812E-9966BE480D88}"/>
                </a:ext>
              </a:extLst>
            </p:cNvPr>
            <p:cNvGrpSpPr/>
            <p:nvPr/>
          </p:nvGrpSpPr>
          <p:grpSpPr>
            <a:xfrm>
              <a:off x="1622211" y="1968105"/>
              <a:ext cx="587900" cy="642977"/>
              <a:chOff x="4295874" y="1135123"/>
              <a:chExt cx="587900" cy="642977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8A848A97-AD87-1E40-AD92-6190C08FE63D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+mn-lt"/>
                </a:endParaRP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D8A86ABB-00CC-BD4A-8FAA-45ED9150FA03}"/>
                  </a:ext>
                </a:extLst>
              </p:cNvPr>
              <p:cNvSpPr/>
              <p:nvPr/>
            </p:nvSpPr>
            <p:spPr>
              <a:xfrm>
                <a:off x="4464469" y="1135123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2</a:t>
                </a:r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837AB528-CAAC-854B-A5D5-092B135A0A30}"/>
                  </a:ext>
                </a:extLst>
              </p:cNvPr>
              <p:cNvSpPr/>
              <p:nvPr/>
            </p:nvSpPr>
            <p:spPr>
              <a:xfrm>
                <a:off x="4459337" y="1377990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+mn-lt"/>
                  </a:rPr>
                  <a:t>3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A8ECF2FB-F4FB-384E-BB2E-91307193F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90253B23-9C93-9249-BDA8-3432A3C39970}"/>
                </a:ext>
              </a:extLst>
            </p:cNvPr>
            <p:cNvSpPr/>
            <p:nvPr/>
          </p:nvSpPr>
          <p:spPr>
            <a:xfrm>
              <a:off x="2058510" y="2056481"/>
              <a:ext cx="24512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av cirkeln är </a:t>
              </a:r>
              <a:r>
                <a:rPr lang="sv-SE" sz="2000" dirty="0">
                  <a:solidFill>
                    <a:srgbClr val="AC5665"/>
                  </a:solidFill>
                  <a:latin typeface="+mn-lt"/>
                </a:rPr>
                <a:t>rosa</a:t>
              </a:r>
              <a:r>
                <a:rPr lang="sv-SE" sz="2000" dirty="0">
                  <a:latin typeface="+mn-lt"/>
                </a:rPr>
                <a:t>.</a:t>
              </a:r>
            </a:p>
          </p:txBody>
        </p:sp>
      </p:grp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23227D17-473D-7F43-9121-CC139E85D9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" b="99257" l="1695" r="97966">
                        <a14:foregroundMark x1="54576" y1="13011" x2="54576" y2="50558"/>
                        <a14:foregroundMark x1="53898" y1="34572" x2="54576" y2="74349"/>
                        <a14:foregroundMark x1="77627" y1="34201" x2="76610" y2="72119"/>
                        <a14:foregroundMark x1="67119" y1="39405" x2="67119" y2="71004"/>
                        <a14:foregroundMark x1="61017" y1="44610" x2="53220" y2="80669"/>
                        <a14:foregroundMark x1="47797" y1="93309" x2="73898" y2="71747"/>
                        <a14:foregroundMark x1="40000" y1="53532" x2="39322" y2="92565"/>
                        <a14:foregroundMark x1="8136" y1="31970" x2="11186" y2="69145"/>
                        <a14:foregroundMark x1="2373" y1="46097" x2="3051" y2="61338"/>
                        <a14:foregroundMark x1="36271" y1="9665" x2="37627" y2="10037"/>
                        <a14:foregroundMark x1="31186" y1="92565" x2="38305" y2="94796"/>
                        <a14:foregroundMark x1="6102" y1="78810" x2="18644" y2="91078"/>
                        <a14:foregroundMark x1="16610" y1="89963" x2="32542" y2="92193"/>
                        <a14:foregroundMark x1="23051" y1="94052" x2="41356" y2="98885"/>
                        <a14:foregroundMark x1="1695" y1="53903" x2="4746" y2="92193"/>
                        <a14:foregroundMark x1="2712" y1="5948" x2="2712" y2="42379"/>
                        <a14:foregroundMark x1="9492" y1="743" x2="9492" y2="34201"/>
                        <a14:foregroundMark x1="35593" y1="372" x2="35593" y2="12639"/>
                        <a14:foregroundMark x1="37288" y1="2974" x2="21695" y2="10781"/>
                        <a14:foregroundMark x1="38644" y1="3346" x2="44407" y2="5948"/>
                        <a14:foregroundMark x1="41356" y1="12639" x2="44407" y2="99257"/>
                        <a14:foregroundMark x1="45085" y1="98513" x2="97966" y2="90706"/>
                        <a14:foregroundMark x1="83051" y1="53903" x2="83051" y2="61710"/>
                        <a14:foregroundMark x1="83390" y1="48699" x2="83390" y2="56134"/>
                        <a14:foregroundMark x1="83390" y1="59851" x2="83390" y2="52416"/>
                        <a14:foregroundMark x1="83390" y1="48327" x2="83390" y2="55762"/>
                        <a14:foregroundMark x1="83390" y1="55019" x2="80000" y2="36059"/>
                        <a14:foregroundMark x1="80000" y1="35688" x2="82712" y2="58364"/>
                        <a14:foregroundMark x1="82712" y1="69145" x2="80000" y2="34201"/>
                        <a14:foregroundMark x1="80000" y1="33829" x2="84746" y2="60967"/>
                        <a14:foregroundMark x1="84746" y1="60223" x2="84746" y2="60223"/>
                        <a14:foregroundMark x1="79322" y1="36431" x2="83729" y2="54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0287" y="2289120"/>
            <a:ext cx="996503" cy="908676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id="{3C9A33FC-F5D5-6C45-A93D-B31458374CB1}"/>
              </a:ext>
            </a:extLst>
          </p:cNvPr>
          <p:cNvSpPr/>
          <p:nvPr/>
        </p:nvSpPr>
        <p:spPr>
          <a:xfrm>
            <a:off x="2594500" y="3482961"/>
            <a:ext cx="4241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rosa områdena är lika stora.</a:t>
            </a:r>
          </a:p>
        </p:txBody>
      </p:sp>
      <p:pic>
        <p:nvPicPr>
          <p:cNvPr id="35" name="Bildobjekt 34">
            <a:extLst>
              <a:ext uri="{FF2B5EF4-FFF2-40B4-BE49-F238E27FC236}">
                <a16:creationId xmlns:a16="http://schemas.microsoft.com/office/drawing/2014/main" id="{C4E472B7-0E06-1D40-89D0-3E97D321671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8" b="96471" l="4059" r="89668">
                        <a14:foregroundMark x1="37638" y1="10196" x2="39114" y2="89020"/>
                        <a14:foregroundMark x1="45018" y1="43529" x2="46863" y2="96471"/>
                        <a14:foregroundMark x1="46494" y1="18039" x2="48339" y2="67843"/>
                        <a14:foregroundMark x1="47601" y1="50980" x2="82657" y2="72549"/>
                        <a14:foregroundMark x1="67897" y1="34118" x2="67897" y2="67059"/>
                        <a14:foregroundMark x1="83395" y1="33725" x2="78967" y2="77255"/>
                        <a14:foregroundMark x1="87454" y1="37255" x2="81181" y2="74118"/>
                        <a14:foregroundMark x1="77122" y1="35294" x2="40959" y2="55686"/>
                        <a14:foregroundMark x1="14022" y1="71373" x2="47601" y2="48627"/>
                        <a14:foregroundMark x1="12546" y1="31373" x2="43911" y2="48627"/>
                        <a14:foregroundMark x1="10332" y1="28627" x2="10332" y2="30980"/>
                        <a14:foregroundMark x1="8487" y1="28627" x2="4797" y2="59608"/>
                        <a14:foregroundMark x1="45018" y1="10196" x2="45018" y2="17255"/>
                        <a14:foregroundMark x1="52030" y1="70588" x2="57565" y2="92941"/>
                        <a14:foregroundMark x1="51661" y1="94902" x2="78598" y2="77647"/>
                        <a14:foregroundMark x1="48339" y1="51373" x2="57934" y2="80000"/>
                        <a14:foregroundMark x1="54982" y1="50980" x2="64945" y2="54118"/>
                        <a14:foregroundMark x1="77860" y1="32549" x2="81181" y2="42353"/>
                        <a14:foregroundMark x1="78967" y1="30588" x2="84871" y2="35686"/>
                        <a14:foregroundMark x1="78967" y1="29020" x2="78967" y2="29020"/>
                        <a14:foregroundMark x1="81181" y1="27843" x2="84502" y2="34510"/>
                        <a14:foregroundMark x1="81550" y1="27451" x2="85240" y2="32157"/>
                        <a14:foregroundMark x1="83395" y1="26275" x2="85978" y2="31373"/>
                        <a14:foregroundMark x1="79336" y1="77255" x2="82288" y2="73725"/>
                        <a14:foregroundMark x1="83764" y1="73333" x2="81550" y2="80000"/>
                        <a14:foregroundMark x1="83026" y1="74118" x2="80812" y2="80000"/>
                        <a14:foregroundMark x1="80812" y1="79216" x2="83395" y2="73725"/>
                        <a14:foregroundMark x1="83395" y1="78039" x2="85978" y2="72157"/>
                        <a14:foregroundMark x1="7749" y1="71373" x2="14760" y2="76078"/>
                        <a14:foregroundMark x1="6273" y1="72157" x2="9594" y2="76863"/>
                        <a14:foregroundMark x1="47232" y1="7843" x2="43911" y2="7059"/>
                        <a14:foregroundMark x1="46125" y1="9804" x2="45756" y2="5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5155" y="2325720"/>
            <a:ext cx="921006" cy="866630"/>
          </a:xfrm>
          <a:prstGeom prst="rect">
            <a:avLst/>
          </a:prstGeom>
        </p:spPr>
      </p:pic>
      <p:grpSp>
        <p:nvGrpSpPr>
          <p:cNvPr id="39" name="Grupp 38">
            <a:extLst>
              <a:ext uri="{FF2B5EF4-FFF2-40B4-BE49-F238E27FC236}">
                <a16:creationId xmlns:a16="http://schemas.microsoft.com/office/drawing/2014/main" id="{073FFFFB-C384-994E-9613-B729DC00F3F9}"/>
              </a:ext>
            </a:extLst>
          </p:cNvPr>
          <p:cNvGrpSpPr/>
          <p:nvPr/>
        </p:nvGrpSpPr>
        <p:grpSpPr>
          <a:xfrm>
            <a:off x="455451" y="4186025"/>
            <a:ext cx="8519475" cy="661499"/>
            <a:chOff x="777343" y="5599857"/>
            <a:chExt cx="8519475" cy="661499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B37FC9CA-3859-524E-ABDF-1697EF106A95}"/>
                </a:ext>
              </a:extLst>
            </p:cNvPr>
            <p:cNvGrpSpPr/>
            <p:nvPr/>
          </p:nvGrpSpPr>
          <p:grpSpPr>
            <a:xfrm>
              <a:off x="3744874" y="5599863"/>
              <a:ext cx="320935" cy="659025"/>
              <a:chOff x="3644954" y="1877303"/>
              <a:chExt cx="320935" cy="659025"/>
            </a:xfrm>
          </p:grpSpPr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32636127-60D9-C444-BC6F-CABF4DCBC956}"/>
                  </a:ext>
                </a:extLst>
              </p:cNvPr>
              <p:cNvSpPr txBox="1"/>
              <p:nvPr/>
            </p:nvSpPr>
            <p:spPr>
              <a:xfrm>
                <a:off x="3651379" y="187730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4</a:t>
                </a:r>
              </a:p>
            </p:txBody>
          </p:sp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F4D7B754-8878-8746-BBDB-16C0A24AD124}"/>
                  </a:ext>
                </a:extLst>
              </p:cNvPr>
              <p:cNvSpPr txBox="1"/>
              <p:nvPr/>
            </p:nvSpPr>
            <p:spPr>
              <a:xfrm>
                <a:off x="3644954" y="213621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6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81A3626F-AA52-6C4B-A6E1-33F846A22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6519" y="2209170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326CCEBF-D6F5-FB4B-8F60-7F568C72B696}"/>
                </a:ext>
              </a:extLst>
            </p:cNvPr>
            <p:cNvSpPr/>
            <p:nvPr/>
          </p:nvSpPr>
          <p:spPr>
            <a:xfrm>
              <a:off x="777343" y="5722971"/>
              <a:ext cx="85194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För att omvandla från       till       multiplicerar vi både täljare och nämnare med </a:t>
              </a:r>
              <a:r>
                <a:rPr lang="sv-SE" sz="2000" b="1" dirty="0">
                  <a:solidFill>
                    <a:srgbClr val="C00000"/>
                  </a:solidFill>
                </a:rPr>
                <a:t>2</a:t>
              </a:r>
              <a:r>
                <a:rPr lang="sv-SE" sz="2000" dirty="0"/>
                <a:t>.</a:t>
              </a:r>
            </a:p>
          </p:txBody>
        </p: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826DF08D-59FA-8E48-A073-ABC1C3369AB0}"/>
                </a:ext>
              </a:extLst>
            </p:cNvPr>
            <p:cNvGrpSpPr/>
            <p:nvPr/>
          </p:nvGrpSpPr>
          <p:grpSpPr>
            <a:xfrm>
              <a:off x="3171531" y="5599857"/>
              <a:ext cx="320651" cy="661499"/>
              <a:chOff x="3904145" y="1850028"/>
              <a:chExt cx="320651" cy="661499"/>
            </a:xfrm>
          </p:grpSpPr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1E76F032-51E0-5448-A39B-3F2150166FF5}"/>
                  </a:ext>
                </a:extLst>
              </p:cNvPr>
              <p:cNvSpPr txBox="1"/>
              <p:nvPr/>
            </p:nvSpPr>
            <p:spPr>
              <a:xfrm>
                <a:off x="3904145" y="185002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6FF4CA9B-8DFA-D243-BC69-0044FF893F09}"/>
                  </a:ext>
                </a:extLst>
              </p:cNvPr>
              <p:cNvSpPr txBox="1"/>
              <p:nvPr/>
            </p:nvSpPr>
            <p:spPr>
              <a:xfrm>
                <a:off x="3910286" y="211141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831AC0EA-EC68-F34F-8C39-B8E006D445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3270" y="2178864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DC859E18-B07A-1A45-8186-06A9EC4C4A54}"/>
              </a:ext>
            </a:extLst>
          </p:cNvPr>
          <p:cNvGrpSpPr/>
          <p:nvPr/>
        </p:nvGrpSpPr>
        <p:grpSpPr>
          <a:xfrm>
            <a:off x="4252444" y="5186932"/>
            <a:ext cx="681697" cy="642231"/>
            <a:chOff x="6442669" y="2945054"/>
            <a:chExt cx="681697" cy="642231"/>
          </a:xfrm>
        </p:grpSpPr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B7A78C75-FA7A-B246-9CBB-8D73532FF2C3}"/>
                </a:ext>
              </a:extLst>
            </p:cNvPr>
            <p:cNvSpPr txBox="1"/>
            <p:nvPr/>
          </p:nvSpPr>
          <p:spPr>
            <a:xfrm>
              <a:off x="6811460" y="30599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5F7E93CB-F7EA-154D-AA82-FF6615617557}"/>
                </a:ext>
              </a:extLst>
            </p:cNvPr>
            <p:cNvGrpSpPr/>
            <p:nvPr/>
          </p:nvGrpSpPr>
          <p:grpSpPr>
            <a:xfrm>
              <a:off x="6442669" y="2945054"/>
              <a:ext cx="334426" cy="642231"/>
              <a:chOff x="3932007" y="1896971"/>
              <a:chExt cx="334426" cy="642231"/>
            </a:xfrm>
          </p:grpSpPr>
          <p:sp>
            <p:nvSpPr>
              <p:cNvPr id="56" name="textruta 55">
                <a:extLst>
                  <a:ext uri="{FF2B5EF4-FFF2-40B4-BE49-F238E27FC236}">
                    <a16:creationId xmlns:a16="http://schemas.microsoft.com/office/drawing/2014/main" id="{B156EFAF-ACBC-B84A-8D91-9A2DDBCBFBF6}"/>
                  </a:ext>
                </a:extLst>
              </p:cNvPr>
              <p:cNvSpPr txBox="1"/>
              <p:nvPr/>
            </p:nvSpPr>
            <p:spPr>
              <a:xfrm>
                <a:off x="3932007" y="1896971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  <a:endParaRPr lang="sv-SE" sz="20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042955F8-0405-3B46-9A68-DB1202A75A98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58" name="Rak 57">
                <a:extLst>
                  <a:ext uri="{FF2B5EF4-FFF2-40B4-BE49-F238E27FC236}">
                    <a16:creationId xmlns:a16="http://schemas.microsoft.com/office/drawing/2014/main" id="{0C6B4381-EDCF-5A43-B2BC-3E03F78C6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138" y="2211946"/>
                <a:ext cx="25629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ktangel 58">
            <a:extLst>
              <a:ext uri="{FF2B5EF4-FFF2-40B4-BE49-F238E27FC236}">
                <a16:creationId xmlns:a16="http://schemas.microsoft.com/office/drawing/2014/main" id="{79291DAA-B0DD-DB49-AF86-0EA9952FE737}"/>
              </a:ext>
            </a:extLst>
          </p:cNvPr>
          <p:cNvSpPr/>
          <p:nvPr/>
        </p:nvSpPr>
        <p:spPr>
          <a:xfrm>
            <a:off x="752531" y="5293851"/>
            <a:ext cx="338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förlänger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dirty="0"/>
              <a:t>med </a:t>
            </a:r>
            <a:r>
              <a:rPr lang="sv-SE" sz="2000" b="1" dirty="0">
                <a:solidFill>
                  <a:srgbClr val="C00000"/>
                </a:solidFill>
              </a:rPr>
              <a:t>2</a:t>
            </a:r>
            <a:r>
              <a:rPr lang="sv-SE" sz="2000" dirty="0"/>
              <a:t>.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A7C4A1D7-77F7-D449-8579-93FDFB00620F}"/>
              </a:ext>
            </a:extLst>
          </p:cNvPr>
          <p:cNvSpPr txBox="1"/>
          <p:nvPr/>
        </p:nvSpPr>
        <p:spPr>
          <a:xfrm>
            <a:off x="4381537" y="518693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· 2</a:t>
            </a:r>
          </a:p>
        </p:txBody>
      </p:sp>
      <p:grpSp>
        <p:nvGrpSpPr>
          <p:cNvPr id="69" name="Grupp 68">
            <a:extLst>
              <a:ext uri="{FF2B5EF4-FFF2-40B4-BE49-F238E27FC236}">
                <a16:creationId xmlns:a16="http://schemas.microsoft.com/office/drawing/2014/main" id="{45016380-AD50-854D-BD9E-FCC2B356247C}"/>
              </a:ext>
            </a:extLst>
          </p:cNvPr>
          <p:cNvGrpSpPr/>
          <p:nvPr/>
        </p:nvGrpSpPr>
        <p:grpSpPr>
          <a:xfrm>
            <a:off x="4805740" y="5194632"/>
            <a:ext cx="326645" cy="634531"/>
            <a:chOff x="3997476" y="1904484"/>
            <a:chExt cx="326645" cy="634531"/>
          </a:xfrm>
        </p:grpSpPr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51EBB5BD-C728-2F44-BB88-A06945447957}"/>
                </a:ext>
              </a:extLst>
            </p:cNvPr>
            <p:cNvSpPr txBox="1"/>
            <p:nvPr/>
          </p:nvSpPr>
          <p:spPr>
            <a:xfrm>
              <a:off x="3997476" y="190448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C5412B23-2B49-9448-B552-6EC6795BB82B}"/>
                </a:ext>
              </a:extLst>
            </p:cNvPr>
            <p:cNvSpPr txBox="1"/>
            <p:nvPr/>
          </p:nvSpPr>
          <p:spPr>
            <a:xfrm>
              <a:off x="4009611" y="2138905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6</a:t>
              </a:r>
            </a:p>
          </p:txBody>
        </p:sp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B47037C5-FB62-8442-88D9-E4E5A4FFD1D6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168848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ruta 79">
            <a:extLst>
              <a:ext uri="{FF2B5EF4-FFF2-40B4-BE49-F238E27FC236}">
                <a16:creationId xmlns:a16="http://schemas.microsoft.com/office/drawing/2014/main" id="{3382A874-868B-1948-8558-981503B8309E}"/>
              </a:ext>
            </a:extLst>
          </p:cNvPr>
          <p:cNvSpPr txBox="1"/>
          <p:nvPr/>
        </p:nvSpPr>
        <p:spPr>
          <a:xfrm>
            <a:off x="4393448" y="541675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· 2</a:t>
            </a:r>
          </a:p>
        </p:txBody>
      </p:sp>
    </p:spTree>
    <p:extLst>
      <p:ext uri="{BB962C8B-B14F-4D97-AF65-F5344CB8AC3E}">
        <p14:creationId xmlns:p14="http://schemas.microsoft.com/office/powerpoint/2010/main" val="22045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10486 0.094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47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4.81481E-6 L 0.10486 -0.072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59" grpId="0"/>
      <p:bldP spid="65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56EE672-7D02-DD4A-AFEA-D47B118D9817}"/>
              </a:ext>
            </a:extLst>
          </p:cNvPr>
          <p:cNvSpPr/>
          <p:nvPr/>
        </p:nvSpPr>
        <p:spPr>
          <a:xfrm>
            <a:off x="3404341" y="196835"/>
            <a:ext cx="1562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n-lt"/>
              </a:rPr>
              <a:t>Jämföra bråk</a:t>
            </a:r>
            <a:endParaRPr lang="sv-SE" sz="2000" dirty="0">
              <a:solidFill>
                <a:srgbClr val="8E2503"/>
              </a:solidFill>
              <a:effectLst/>
              <a:latin typeface="+mn-lt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D9C4F688-8B19-D94D-8CA8-787862090220}"/>
              </a:ext>
            </a:extLst>
          </p:cNvPr>
          <p:cNvGrpSpPr/>
          <p:nvPr/>
        </p:nvGrpSpPr>
        <p:grpSpPr>
          <a:xfrm>
            <a:off x="2422267" y="746684"/>
            <a:ext cx="3842459" cy="655873"/>
            <a:chOff x="931079" y="5599679"/>
            <a:chExt cx="3842459" cy="655873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B4E7EF48-5BDC-EA41-A809-6EA736D6BC72}"/>
                </a:ext>
              </a:extLst>
            </p:cNvPr>
            <p:cNvGrpSpPr/>
            <p:nvPr/>
          </p:nvGrpSpPr>
          <p:grpSpPr>
            <a:xfrm>
              <a:off x="3809921" y="5599679"/>
              <a:ext cx="314510" cy="640155"/>
              <a:chOff x="3710001" y="1877119"/>
              <a:chExt cx="314510" cy="640155"/>
            </a:xfrm>
          </p:grpSpPr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7B562653-DBA8-7D4B-91D0-CA1190A9AEF6}"/>
                  </a:ext>
                </a:extLst>
              </p:cNvPr>
              <p:cNvSpPr txBox="1"/>
              <p:nvPr/>
            </p:nvSpPr>
            <p:spPr>
              <a:xfrm>
                <a:off x="3710001" y="187711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935CF710-8F69-B44E-8083-6817C550D9A7}"/>
                  </a:ext>
                </a:extLst>
              </p:cNvPr>
              <p:cNvSpPr txBox="1"/>
              <p:nvPr/>
            </p:nvSpPr>
            <p:spPr>
              <a:xfrm>
                <a:off x="3710001" y="211716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20" name="Rak 19">
                <a:extLst>
                  <a:ext uri="{FF2B5EF4-FFF2-40B4-BE49-F238E27FC236}">
                    <a16:creationId xmlns:a16="http://schemas.microsoft.com/office/drawing/2014/main" id="{CD1E6501-4720-BF4C-888E-9DBB972BB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1566" y="2198065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FA72EDD-7B0B-4044-BE0C-59C8E9786EC3}"/>
                </a:ext>
              </a:extLst>
            </p:cNvPr>
            <p:cNvSpPr/>
            <p:nvPr/>
          </p:nvSpPr>
          <p:spPr>
            <a:xfrm>
              <a:off x="931079" y="5689985"/>
              <a:ext cx="3842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Vilket bråk är störst</a:t>
              </a:r>
              <a:r>
                <a:rPr lang="sv-SE" sz="1050" dirty="0"/>
                <a:t> </a:t>
              </a:r>
              <a:r>
                <a:rPr lang="sv-SE" sz="2000" dirty="0"/>
                <a:t>     </a:t>
              </a:r>
              <a:r>
                <a:rPr lang="sv-SE" sz="1100" dirty="0"/>
                <a:t> </a:t>
              </a:r>
              <a:r>
                <a:rPr lang="sv-SE" sz="2000" dirty="0"/>
                <a:t>eller     ?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901B60E5-9FDB-F548-B654-9ED8F7B23898}"/>
                </a:ext>
              </a:extLst>
            </p:cNvPr>
            <p:cNvGrpSpPr/>
            <p:nvPr/>
          </p:nvGrpSpPr>
          <p:grpSpPr>
            <a:xfrm>
              <a:off x="3042205" y="5600328"/>
              <a:ext cx="314510" cy="655224"/>
              <a:chOff x="3774819" y="1850499"/>
              <a:chExt cx="314510" cy="655224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F204F3EB-7500-0946-B447-B7C980832732}"/>
                  </a:ext>
                </a:extLst>
              </p:cNvPr>
              <p:cNvSpPr txBox="1"/>
              <p:nvPr/>
            </p:nvSpPr>
            <p:spPr>
              <a:xfrm>
                <a:off x="3774819" y="185049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275B7615-2111-1142-9AD2-AE0B62A54991}"/>
                  </a:ext>
                </a:extLst>
              </p:cNvPr>
              <p:cNvSpPr txBox="1"/>
              <p:nvPr/>
            </p:nvSpPr>
            <p:spPr>
              <a:xfrm>
                <a:off x="3774819" y="210561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A0816243-649A-8E4E-8EEA-F9C1C7CF1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7803" y="2178852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43FD7A79-FEAF-984F-8EBC-1F83F7571859}"/>
              </a:ext>
            </a:extLst>
          </p:cNvPr>
          <p:cNvSpPr/>
          <p:nvPr/>
        </p:nvSpPr>
        <p:spPr>
          <a:xfrm>
            <a:off x="0" y="1692112"/>
            <a:ext cx="9003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 att kunna svara på den frågan kan vi skriva de båda bråken med samma nämnare.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0C5B839-1B72-4344-BA2B-ED6F98CA683C}"/>
              </a:ext>
            </a:extLst>
          </p:cNvPr>
          <p:cNvSpPr/>
          <p:nvPr/>
        </p:nvSpPr>
        <p:spPr>
          <a:xfrm>
            <a:off x="1536481" y="2210993"/>
            <a:ext cx="6071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nämnare som passar hittar vi genom att leta efter ett så litet tal som möjligt som är delbart med både 5 och 3.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DF926C3A-1F63-E149-80A2-021C465D3B07}"/>
              </a:ext>
            </a:extLst>
          </p:cNvPr>
          <p:cNvSpPr/>
          <p:nvPr/>
        </p:nvSpPr>
        <p:spPr>
          <a:xfrm>
            <a:off x="403417" y="3037650"/>
            <a:ext cx="7774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</a:t>
            </a:r>
            <a:r>
              <a:rPr lang="sv-SE" sz="2000" b="1" dirty="0"/>
              <a:t>15</a:t>
            </a:r>
            <a:r>
              <a:rPr lang="sv-SE" sz="2000" dirty="0"/>
              <a:t> är den </a:t>
            </a:r>
            <a:r>
              <a:rPr lang="sv-SE" sz="2000" i="1" dirty="0">
                <a:solidFill>
                  <a:srgbClr val="C00000"/>
                </a:solidFill>
              </a:rPr>
              <a:t>minsta gemensamma nämnaren </a:t>
            </a:r>
            <a:r>
              <a:rPr lang="sv-SE" sz="2000" dirty="0"/>
              <a:t>(</a:t>
            </a:r>
            <a:r>
              <a:rPr lang="sv-SE" sz="2000" dirty="0">
                <a:solidFill>
                  <a:srgbClr val="C00000"/>
                </a:solidFill>
              </a:rPr>
              <a:t>MGN</a:t>
            </a:r>
            <a:r>
              <a:rPr lang="sv-SE" sz="2000" dirty="0"/>
              <a:t>) till </a:t>
            </a:r>
            <a:r>
              <a:rPr lang="sv-SE" sz="2000" b="1" dirty="0"/>
              <a:t>5</a:t>
            </a:r>
            <a:r>
              <a:rPr lang="sv-SE" sz="2000" dirty="0"/>
              <a:t> och </a:t>
            </a:r>
            <a:r>
              <a:rPr lang="sv-SE" sz="2000" b="1" dirty="0"/>
              <a:t>3</a:t>
            </a:r>
            <a:r>
              <a:rPr lang="sv-SE" sz="2000" dirty="0"/>
              <a:t>. </a:t>
            </a: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A8694FEB-12CA-D845-983E-A4A69BC114FB}"/>
              </a:ext>
            </a:extLst>
          </p:cNvPr>
          <p:cNvGrpSpPr/>
          <p:nvPr/>
        </p:nvGrpSpPr>
        <p:grpSpPr>
          <a:xfrm>
            <a:off x="180631" y="3602752"/>
            <a:ext cx="9935737" cy="653498"/>
            <a:chOff x="-109357" y="6188227"/>
            <a:chExt cx="9935737" cy="653498"/>
          </a:xfrm>
        </p:grpSpPr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A5EBF673-0A16-6F47-9B95-47D65F31A794}"/>
                </a:ext>
              </a:extLst>
            </p:cNvPr>
            <p:cNvGrpSpPr/>
            <p:nvPr/>
          </p:nvGrpSpPr>
          <p:grpSpPr>
            <a:xfrm>
              <a:off x="2720543" y="6188227"/>
              <a:ext cx="314510" cy="620346"/>
              <a:chOff x="2620623" y="2465667"/>
              <a:chExt cx="314510" cy="620346"/>
            </a:xfrm>
          </p:grpSpPr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3F480491-A72D-2143-9130-35EBAE4A40F7}"/>
                  </a:ext>
                </a:extLst>
              </p:cNvPr>
              <p:cNvSpPr txBox="1"/>
              <p:nvPr/>
            </p:nvSpPr>
            <p:spPr>
              <a:xfrm>
                <a:off x="2620623" y="246566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1F11DE28-1D31-F14B-8CF2-3BEFB2438154}"/>
                  </a:ext>
                </a:extLst>
              </p:cNvPr>
              <p:cNvSpPr txBox="1"/>
              <p:nvPr/>
            </p:nvSpPr>
            <p:spPr>
              <a:xfrm>
                <a:off x="2620623" y="268590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9B5049E9-A554-E848-AB1B-544C28FA1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2188" y="2778446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CDE7B7DC-9126-A048-A1A5-F81FB2C4A52E}"/>
                </a:ext>
              </a:extLst>
            </p:cNvPr>
            <p:cNvSpPr/>
            <p:nvPr/>
          </p:nvSpPr>
          <p:spPr>
            <a:xfrm>
              <a:off x="-109357" y="6298345"/>
              <a:ext cx="99357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 förlänger       med </a:t>
              </a:r>
              <a:r>
                <a:rPr lang="sv-SE" sz="2000" b="1" dirty="0">
                  <a:solidFill>
                    <a:srgbClr val="FF0000"/>
                  </a:solidFill>
                </a:rPr>
                <a:t>3</a:t>
              </a:r>
              <a:r>
                <a:rPr lang="sv-SE" sz="2000" b="1" dirty="0"/>
                <a:t> </a:t>
              </a:r>
              <a:r>
                <a:rPr lang="sv-SE" sz="2000" dirty="0"/>
                <a:t>och       med </a:t>
              </a:r>
              <a:r>
                <a:rPr lang="sv-SE" sz="2000" b="1" dirty="0">
                  <a:solidFill>
                    <a:srgbClr val="FF0000"/>
                  </a:solidFill>
                </a:rPr>
                <a:t>5</a:t>
              </a:r>
              <a:r>
                <a:rPr lang="sv-SE" sz="2000" dirty="0"/>
                <a:t>. Då kan vi skriva båda bråken som </a:t>
              </a:r>
              <a:r>
                <a:rPr lang="sv-SE" sz="2000" i="1" dirty="0">
                  <a:solidFill>
                    <a:srgbClr val="FF0000"/>
                  </a:solidFill>
                </a:rPr>
                <a:t>femtondelar</a:t>
              </a:r>
              <a:r>
                <a:rPr lang="sv-SE" sz="2000" dirty="0"/>
                <a:t>. </a:t>
              </a:r>
            </a:p>
          </p:txBody>
        </p: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CF58752A-5F78-3142-B9AC-4015FD836358}"/>
                </a:ext>
              </a:extLst>
            </p:cNvPr>
            <p:cNvGrpSpPr/>
            <p:nvPr/>
          </p:nvGrpSpPr>
          <p:grpSpPr>
            <a:xfrm>
              <a:off x="1247271" y="6188227"/>
              <a:ext cx="314510" cy="653498"/>
              <a:chOff x="1979885" y="2438398"/>
              <a:chExt cx="314510" cy="653498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5E00B40F-1196-184A-B73C-3118D12740B1}"/>
                  </a:ext>
                </a:extLst>
              </p:cNvPr>
              <p:cNvSpPr txBox="1"/>
              <p:nvPr/>
            </p:nvSpPr>
            <p:spPr>
              <a:xfrm>
                <a:off x="1979885" y="243839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EAE06FF5-0305-6D4E-816B-49E45A073959}"/>
                  </a:ext>
                </a:extLst>
              </p:cNvPr>
              <p:cNvSpPr txBox="1"/>
              <p:nvPr/>
            </p:nvSpPr>
            <p:spPr>
              <a:xfrm>
                <a:off x="1979885" y="2691786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0E487B21-4D7B-204A-9305-EFDCEDFFA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869" y="2759233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A5DB2169-35E6-C94D-9ECD-0D267572F116}"/>
              </a:ext>
            </a:extLst>
          </p:cNvPr>
          <p:cNvGrpSpPr/>
          <p:nvPr/>
        </p:nvGrpSpPr>
        <p:grpSpPr>
          <a:xfrm>
            <a:off x="2293912" y="4256250"/>
            <a:ext cx="681697" cy="663953"/>
            <a:chOff x="6442669" y="2923332"/>
            <a:chExt cx="681697" cy="663953"/>
          </a:xfrm>
        </p:grpSpPr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4BE4572F-BF58-9942-8F36-16EEF8FDC6BE}"/>
                </a:ext>
              </a:extLst>
            </p:cNvPr>
            <p:cNvSpPr txBox="1"/>
            <p:nvPr/>
          </p:nvSpPr>
          <p:spPr>
            <a:xfrm>
              <a:off x="6811460" y="30599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8D6AD41B-3229-8F42-8B93-F68076279E34}"/>
                </a:ext>
              </a:extLst>
            </p:cNvPr>
            <p:cNvGrpSpPr/>
            <p:nvPr/>
          </p:nvGrpSpPr>
          <p:grpSpPr>
            <a:xfrm>
              <a:off x="6442669" y="2923332"/>
              <a:ext cx="334426" cy="663953"/>
              <a:chOff x="3932007" y="1875249"/>
              <a:chExt cx="334426" cy="663953"/>
            </a:xfrm>
          </p:grpSpPr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6966F49E-C3FB-9E46-8557-8868F847A6AB}"/>
                  </a:ext>
                </a:extLst>
              </p:cNvPr>
              <p:cNvSpPr txBox="1"/>
              <p:nvPr/>
            </p:nvSpPr>
            <p:spPr>
              <a:xfrm>
                <a:off x="3932007" y="187524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  <a:endParaRPr lang="sv-SE" sz="20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6919818A-7046-1D4D-86E4-D568F97F6619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65" name="Rak 64">
                <a:extLst>
                  <a:ext uri="{FF2B5EF4-FFF2-40B4-BE49-F238E27FC236}">
                    <a16:creationId xmlns:a16="http://schemas.microsoft.com/office/drawing/2014/main" id="{482E11BC-0D4B-3C43-AAB7-E032DBB80B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138" y="2211946"/>
                <a:ext cx="25629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ruta 65">
            <a:extLst>
              <a:ext uri="{FF2B5EF4-FFF2-40B4-BE49-F238E27FC236}">
                <a16:creationId xmlns:a16="http://schemas.microsoft.com/office/drawing/2014/main" id="{8BA9BCBC-CB6D-F84A-8193-E2008672FE96}"/>
              </a:ext>
            </a:extLst>
          </p:cNvPr>
          <p:cNvSpPr txBox="1"/>
          <p:nvPr/>
        </p:nvSpPr>
        <p:spPr>
          <a:xfrm>
            <a:off x="2422267" y="425625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00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51CD261E-4AAF-E640-BAE7-C2252EF1C2B7}"/>
              </a:ext>
            </a:extLst>
          </p:cNvPr>
          <p:cNvGrpSpPr/>
          <p:nvPr/>
        </p:nvGrpSpPr>
        <p:grpSpPr>
          <a:xfrm>
            <a:off x="2819156" y="4267162"/>
            <a:ext cx="444352" cy="661470"/>
            <a:chOff x="3969424" y="1885974"/>
            <a:chExt cx="444352" cy="661470"/>
          </a:xfrm>
        </p:grpSpPr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EA921505-9430-0449-98F9-599C24279B1B}"/>
                </a:ext>
              </a:extLst>
            </p:cNvPr>
            <p:cNvSpPr txBox="1"/>
            <p:nvPr/>
          </p:nvSpPr>
          <p:spPr>
            <a:xfrm>
              <a:off x="4045717" y="188597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9</a:t>
              </a:r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3EB16B82-1782-6F41-95F3-FB2E72BDB466}"/>
                </a:ext>
              </a:extLst>
            </p:cNvPr>
            <p:cNvSpPr txBox="1"/>
            <p:nvPr/>
          </p:nvSpPr>
          <p:spPr>
            <a:xfrm>
              <a:off x="3969424" y="214733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15</a:t>
              </a:r>
            </a:p>
          </p:txBody>
        </p:sp>
        <p:cxnSp>
          <p:nvCxnSpPr>
            <p:cNvPr id="70" name="Rak 69">
              <a:extLst>
                <a:ext uri="{FF2B5EF4-FFF2-40B4-BE49-F238E27FC236}">
                  <a16:creationId xmlns:a16="http://schemas.microsoft.com/office/drawing/2014/main" id="{CBFE2E70-DECC-154E-861F-5D92289FD7F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241679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ruta 70">
            <a:extLst>
              <a:ext uri="{FF2B5EF4-FFF2-40B4-BE49-F238E27FC236}">
                <a16:creationId xmlns:a16="http://schemas.microsoft.com/office/drawing/2014/main" id="{667CE01D-CA6B-5642-9502-70D93CE95020}"/>
              </a:ext>
            </a:extLst>
          </p:cNvPr>
          <p:cNvSpPr txBox="1"/>
          <p:nvPr/>
        </p:nvSpPr>
        <p:spPr>
          <a:xfrm>
            <a:off x="2434916" y="4507792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10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2" name="Grupp 71">
            <a:extLst>
              <a:ext uri="{FF2B5EF4-FFF2-40B4-BE49-F238E27FC236}">
                <a16:creationId xmlns:a16="http://schemas.microsoft.com/office/drawing/2014/main" id="{5EDCA1CC-8541-4A43-A995-0E681B6227FB}"/>
              </a:ext>
            </a:extLst>
          </p:cNvPr>
          <p:cNvGrpSpPr/>
          <p:nvPr/>
        </p:nvGrpSpPr>
        <p:grpSpPr>
          <a:xfrm>
            <a:off x="2317958" y="5022390"/>
            <a:ext cx="681697" cy="659555"/>
            <a:chOff x="6442669" y="2927730"/>
            <a:chExt cx="681697" cy="659555"/>
          </a:xfrm>
        </p:grpSpPr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DF407E46-ABB5-3444-8E3E-90DFCA2C3557}"/>
                </a:ext>
              </a:extLst>
            </p:cNvPr>
            <p:cNvSpPr txBox="1"/>
            <p:nvPr/>
          </p:nvSpPr>
          <p:spPr>
            <a:xfrm>
              <a:off x="6811460" y="305996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=</a:t>
              </a:r>
            </a:p>
          </p:txBody>
        </p:sp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958B9AC8-E931-3542-8F86-2B0D6B850141}"/>
                </a:ext>
              </a:extLst>
            </p:cNvPr>
            <p:cNvGrpSpPr/>
            <p:nvPr/>
          </p:nvGrpSpPr>
          <p:grpSpPr>
            <a:xfrm>
              <a:off x="6442669" y="2927730"/>
              <a:ext cx="334426" cy="659555"/>
              <a:chOff x="3932007" y="1879647"/>
              <a:chExt cx="334426" cy="659555"/>
            </a:xfrm>
          </p:grpSpPr>
          <p:sp>
            <p:nvSpPr>
              <p:cNvPr id="75" name="textruta 74">
                <a:extLst>
                  <a:ext uri="{FF2B5EF4-FFF2-40B4-BE49-F238E27FC236}">
                    <a16:creationId xmlns:a16="http://schemas.microsoft.com/office/drawing/2014/main" id="{E4A506ED-3AB7-6D4C-96BF-A5BD1CD77ABE}"/>
                  </a:ext>
                </a:extLst>
              </p:cNvPr>
              <p:cNvSpPr txBox="1"/>
              <p:nvPr/>
            </p:nvSpPr>
            <p:spPr>
              <a:xfrm>
                <a:off x="3932007" y="187964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  <a:endParaRPr lang="sv-SE" sz="2000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76" name="textruta 75">
                <a:extLst>
                  <a:ext uri="{FF2B5EF4-FFF2-40B4-BE49-F238E27FC236}">
                    <a16:creationId xmlns:a16="http://schemas.microsoft.com/office/drawing/2014/main" id="{8252F6B8-C8D4-954D-9D48-57D924C6BD32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77" name="Rak 76">
                <a:extLst>
                  <a:ext uri="{FF2B5EF4-FFF2-40B4-BE49-F238E27FC236}">
                    <a16:creationId xmlns:a16="http://schemas.microsoft.com/office/drawing/2014/main" id="{90015F30-3D01-6148-AB74-6E3088DAF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138" y="2211946"/>
                <a:ext cx="256295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ruta 77">
            <a:extLst>
              <a:ext uri="{FF2B5EF4-FFF2-40B4-BE49-F238E27FC236}">
                <a16:creationId xmlns:a16="http://schemas.microsoft.com/office/drawing/2014/main" id="{02C0715F-2885-B940-9CAD-4C7E7ACBF4B1}"/>
              </a:ext>
            </a:extLst>
          </p:cNvPr>
          <p:cNvSpPr txBox="1"/>
          <p:nvPr/>
        </p:nvSpPr>
        <p:spPr>
          <a:xfrm>
            <a:off x="2451039" y="5022390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10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9" name="Grupp 78">
            <a:extLst>
              <a:ext uri="{FF2B5EF4-FFF2-40B4-BE49-F238E27FC236}">
                <a16:creationId xmlns:a16="http://schemas.microsoft.com/office/drawing/2014/main" id="{8C700895-149B-D047-8A76-08241AADC6CB}"/>
              </a:ext>
            </a:extLst>
          </p:cNvPr>
          <p:cNvGrpSpPr/>
          <p:nvPr/>
        </p:nvGrpSpPr>
        <p:grpSpPr>
          <a:xfrm>
            <a:off x="2869743" y="5034089"/>
            <a:ext cx="455298" cy="643255"/>
            <a:chOff x="3995965" y="1891159"/>
            <a:chExt cx="455298" cy="643255"/>
          </a:xfrm>
        </p:grpSpPr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33EADD2D-2281-EE47-8339-E20F37F9E66D}"/>
                </a:ext>
              </a:extLst>
            </p:cNvPr>
            <p:cNvSpPr txBox="1"/>
            <p:nvPr/>
          </p:nvSpPr>
          <p:spPr>
            <a:xfrm>
              <a:off x="3995965" y="1891159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sp>
          <p:nvSpPr>
            <p:cNvPr id="81" name="textruta 80">
              <a:extLst>
                <a:ext uri="{FF2B5EF4-FFF2-40B4-BE49-F238E27FC236}">
                  <a16:creationId xmlns:a16="http://schemas.microsoft.com/office/drawing/2014/main" id="{B385AEDB-08E3-9D4C-AC6E-1742D003DAF2}"/>
                </a:ext>
              </a:extLst>
            </p:cNvPr>
            <p:cNvSpPr txBox="1"/>
            <p:nvPr/>
          </p:nvSpPr>
          <p:spPr>
            <a:xfrm>
              <a:off x="4006911" y="2134304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solidFill>
                    <a:srgbClr val="FF0000"/>
                  </a:solidFill>
                </a:rPr>
                <a:t>15</a:t>
              </a:r>
            </a:p>
          </p:txBody>
        </p:sp>
        <p:cxnSp>
          <p:nvCxnSpPr>
            <p:cNvPr id="82" name="Rak 81">
              <a:extLst>
                <a:ext uri="{FF2B5EF4-FFF2-40B4-BE49-F238E27FC236}">
                  <a16:creationId xmlns:a16="http://schemas.microsoft.com/office/drawing/2014/main" id="{B2D268C1-DD09-5943-ACD9-407498C17E2B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319391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ruta 82">
            <a:extLst>
              <a:ext uri="{FF2B5EF4-FFF2-40B4-BE49-F238E27FC236}">
                <a16:creationId xmlns:a16="http://schemas.microsoft.com/office/drawing/2014/main" id="{64D2D1C2-A519-C94E-B4C0-D23340DF5359}"/>
              </a:ext>
            </a:extLst>
          </p:cNvPr>
          <p:cNvSpPr txBox="1"/>
          <p:nvPr/>
        </p:nvSpPr>
        <p:spPr>
          <a:xfrm>
            <a:off x="2458962" y="5269534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</a:rPr>
              <a:t>·</a:t>
            </a:r>
            <a:r>
              <a:rPr lang="sv-SE" sz="1050" dirty="0">
                <a:solidFill>
                  <a:srgbClr val="FF0000"/>
                </a:solidFill>
              </a:rPr>
              <a:t> </a:t>
            </a:r>
            <a:r>
              <a:rPr lang="sv-SE" sz="20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96" name="Grupp 95">
            <a:extLst>
              <a:ext uri="{FF2B5EF4-FFF2-40B4-BE49-F238E27FC236}">
                <a16:creationId xmlns:a16="http://schemas.microsoft.com/office/drawing/2014/main" id="{48B41F10-7893-E14D-9CB8-C1BBDC90BEA9}"/>
              </a:ext>
            </a:extLst>
          </p:cNvPr>
          <p:cNvGrpSpPr/>
          <p:nvPr/>
        </p:nvGrpSpPr>
        <p:grpSpPr>
          <a:xfrm>
            <a:off x="4185708" y="4263201"/>
            <a:ext cx="3842459" cy="655224"/>
            <a:chOff x="1990227" y="5600328"/>
            <a:chExt cx="3842459" cy="655224"/>
          </a:xfrm>
        </p:grpSpPr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FB4DC97F-8D5F-8A4B-AEE2-76D6A570FA3C}"/>
                </a:ext>
              </a:extLst>
            </p:cNvPr>
            <p:cNvSpPr/>
            <p:nvPr/>
          </p:nvSpPr>
          <p:spPr>
            <a:xfrm>
              <a:off x="1990227" y="5702413"/>
              <a:ext cx="3842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Vi ser att </a:t>
              </a:r>
              <a:r>
                <a:rPr lang="sv-SE" sz="1050" dirty="0"/>
                <a:t> </a:t>
              </a:r>
              <a:r>
                <a:rPr lang="sv-SE" sz="2000" dirty="0"/>
                <a:t>     </a:t>
              </a:r>
              <a:r>
                <a:rPr lang="sv-SE" sz="1100" dirty="0"/>
                <a:t> </a:t>
              </a:r>
              <a:r>
                <a:rPr lang="sv-SE" sz="2000" dirty="0"/>
                <a:t>är störst.</a:t>
              </a:r>
            </a:p>
          </p:txBody>
        </p:sp>
        <p:grpSp>
          <p:nvGrpSpPr>
            <p:cNvPr id="99" name="Grupp 98">
              <a:extLst>
                <a:ext uri="{FF2B5EF4-FFF2-40B4-BE49-F238E27FC236}">
                  <a16:creationId xmlns:a16="http://schemas.microsoft.com/office/drawing/2014/main" id="{58429469-0C71-F941-A6D0-7B1FC4BE652D}"/>
                </a:ext>
              </a:extLst>
            </p:cNvPr>
            <p:cNvGrpSpPr/>
            <p:nvPr/>
          </p:nvGrpSpPr>
          <p:grpSpPr>
            <a:xfrm>
              <a:off x="3042205" y="5600328"/>
              <a:ext cx="314510" cy="655224"/>
              <a:chOff x="3774819" y="1850499"/>
              <a:chExt cx="314510" cy="655224"/>
            </a:xfrm>
          </p:grpSpPr>
          <p:sp>
            <p:nvSpPr>
              <p:cNvPr id="100" name="textruta 99">
                <a:extLst>
                  <a:ext uri="{FF2B5EF4-FFF2-40B4-BE49-F238E27FC236}">
                    <a16:creationId xmlns:a16="http://schemas.microsoft.com/office/drawing/2014/main" id="{A1076C43-1CA1-9D4D-8017-8DAE8BC90F10}"/>
                  </a:ext>
                </a:extLst>
              </p:cNvPr>
              <p:cNvSpPr txBox="1"/>
              <p:nvPr/>
            </p:nvSpPr>
            <p:spPr>
              <a:xfrm>
                <a:off x="3774819" y="185049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01" name="textruta 100">
                <a:extLst>
                  <a:ext uri="{FF2B5EF4-FFF2-40B4-BE49-F238E27FC236}">
                    <a16:creationId xmlns:a16="http://schemas.microsoft.com/office/drawing/2014/main" id="{8FC8E54E-D797-B84E-BBCA-E410DB55F253}"/>
                  </a:ext>
                </a:extLst>
              </p:cNvPr>
              <p:cNvSpPr txBox="1"/>
              <p:nvPr/>
            </p:nvSpPr>
            <p:spPr>
              <a:xfrm>
                <a:off x="3774819" y="210561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102" name="Rak 101">
                <a:extLst>
                  <a:ext uri="{FF2B5EF4-FFF2-40B4-BE49-F238E27FC236}">
                    <a16:creationId xmlns:a16="http://schemas.microsoft.com/office/drawing/2014/main" id="{D9C841E0-38D3-5142-B813-10768C0654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7803" y="2178852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4B8EEBF0-13D4-6B41-93A0-8B8CA95ECC74}"/>
              </a:ext>
            </a:extLst>
          </p:cNvPr>
          <p:cNvGrpSpPr/>
          <p:nvPr/>
        </p:nvGrpSpPr>
        <p:grpSpPr>
          <a:xfrm>
            <a:off x="4202827" y="5038308"/>
            <a:ext cx="930811" cy="655224"/>
            <a:chOff x="3338226" y="5599403"/>
            <a:chExt cx="930811" cy="655224"/>
          </a:xfrm>
        </p:grpSpPr>
        <p:grpSp>
          <p:nvGrpSpPr>
            <p:cNvPr id="107" name="Grupp 106">
              <a:extLst>
                <a:ext uri="{FF2B5EF4-FFF2-40B4-BE49-F238E27FC236}">
                  <a16:creationId xmlns:a16="http://schemas.microsoft.com/office/drawing/2014/main" id="{42B73A3D-760E-2940-9A21-A447811A5462}"/>
                </a:ext>
              </a:extLst>
            </p:cNvPr>
            <p:cNvGrpSpPr/>
            <p:nvPr/>
          </p:nvGrpSpPr>
          <p:grpSpPr>
            <a:xfrm>
              <a:off x="3809921" y="5599679"/>
              <a:ext cx="314510" cy="640155"/>
              <a:chOff x="3710001" y="1877119"/>
              <a:chExt cx="314510" cy="640155"/>
            </a:xfrm>
          </p:grpSpPr>
          <p:sp>
            <p:nvSpPr>
              <p:cNvPr id="113" name="textruta 112">
                <a:extLst>
                  <a:ext uri="{FF2B5EF4-FFF2-40B4-BE49-F238E27FC236}">
                    <a16:creationId xmlns:a16="http://schemas.microsoft.com/office/drawing/2014/main" id="{3D73642C-FC19-CD46-8D52-551BD8B25182}"/>
                  </a:ext>
                </a:extLst>
              </p:cNvPr>
              <p:cNvSpPr txBox="1"/>
              <p:nvPr/>
            </p:nvSpPr>
            <p:spPr>
              <a:xfrm>
                <a:off x="3710001" y="187711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114" name="textruta 113">
                <a:extLst>
                  <a:ext uri="{FF2B5EF4-FFF2-40B4-BE49-F238E27FC236}">
                    <a16:creationId xmlns:a16="http://schemas.microsoft.com/office/drawing/2014/main" id="{55BEC7A8-99ED-2C4D-BAE9-EF1284CBB77A}"/>
                  </a:ext>
                </a:extLst>
              </p:cNvPr>
              <p:cNvSpPr txBox="1"/>
              <p:nvPr/>
            </p:nvSpPr>
            <p:spPr>
              <a:xfrm>
                <a:off x="3710001" y="211716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115" name="Rak 114">
                <a:extLst>
                  <a:ext uri="{FF2B5EF4-FFF2-40B4-BE49-F238E27FC236}">
                    <a16:creationId xmlns:a16="http://schemas.microsoft.com/office/drawing/2014/main" id="{FE967C4B-1C6E-8C4F-A8ED-3B5909CA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1566" y="2198065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ektangel 107">
              <a:extLst>
                <a:ext uri="{FF2B5EF4-FFF2-40B4-BE49-F238E27FC236}">
                  <a16:creationId xmlns:a16="http://schemas.microsoft.com/office/drawing/2014/main" id="{296039FB-B81C-DC4C-AB12-602075CD5DD5}"/>
                </a:ext>
              </a:extLst>
            </p:cNvPr>
            <p:cNvSpPr/>
            <p:nvPr/>
          </p:nvSpPr>
          <p:spPr>
            <a:xfrm>
              <a:off x="3583425" y="5719702"/>
              <a:ext cx="6856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&gt;</a:t>
              </a:r>
            </a:p>
          </p:txBody>
        </p:sp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2B597502-AF68-F64D-84CE-8CF49AADABE1}"/>
                </a:ext>
              </a:extLst>
            </p:cNvPr>
            <p:cNvGrpSpPr/>
            <p:nvPr/>
          </p:nvGrpSpPr>
          <p:grpSpPr>
            <a:xfrm>
              <a:off x="3338226" y="5599403"/>
              <a:ext cx="314510" cy="655224"/>
              <a:chOff x="4070840" y="1849574"/>
              <a:chExt cx="314510" cy="655224"/>
            </a:xfrm>
          </p:grpSpPr>
          <p:sp>
            <p:nvSpPr>
              <p:cNvPr id="110" name="textruta 109">
                <a:extLst>
                  <a:ext uri="{FF2B5EF4-FFF2-40B4-BE49-F238E27FC236}">
                    <a16:creationId xmlns:a16="http://schemas.microsoft.com/office/drawing/2014/main" id="{695924CD-EE2F-B44F-BF40-F26B060745CF}"/>
                  </a:ext>
                </a:extLst>
              </p:cNvPr>
              <p:cNvSpPr txBox="1"/>
              <p:nvPr/>
            </p:nvSpPr>
            <p:spPr>
              <a:xfrm>
                <a:off x="4070840" y="184957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11" name="textruta 110">
                <a:extLst>
                  <a:ext uri="{FF2B5EF4-FFF2-40B4-BE49-F238E27FC236}">
                    <a16:creationId xmlns:a16="http://schemas.microsoft.com/office/drawing/2014/main" id="{BEAD288F-2CF5-8348-9B2C-0726BF67C2A9}"/>
                  </a:ext>
                </a:extLst>
              </p:cNvPr>
              <p:cNvSpPr txBox="1"/>
              <p:nvPr/>
            </p:nvSpPr>
            <p:spPr>
              <a:xfrm>
                <a:off x="4070840" y="210468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112" name="Rak 111">
                <a:extLst>
                  <a:ext uri="{FF2B5EF4-FFF2-40B4-BE49-F238E27FC236}">
                    <a16:creationId xmlns:a16="http://schemas.microsoft.com/office/drawing/2014/main" id="{57C22E74-C05B-FF44-9583-E1959229C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3824" y="2177927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681F0291-22FC-BD42-B3F3-D3A2BC9E0E63}"/>
              </a:ext>
            </a:extLst>
          </p:cNvPr>
          <p:cNvGrpSpPr/>
          <p:nvPr/>
        </p:nvGrpSpPr>
        <p:grpSpPr>
          <a:xfrm>
            <a:off x="5856259" y="5038308"/>
            <a:ext cx="930811" cy="655224"/>
            <a:chOff x="3338226" y="5599403"/>
            <a:chExt cx="930811" cy="655224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C165E48F-8218-CE46-80BF-68A79AC712A5}"/>
                </a:ext>
              </a:extLst>
            </p:cNvPr>
            <p:cNvGrpSpPr/>
            <p:nvPr/>
          </p:nvGrpSpPr>
          <p:grpSpPr>
            <a:xfrm>
              <a:off x="3809921" y="5599679"/>
              <a:ext cx="314510" cy="640155"/>
              <a:chOff x="3710001" y="1877119"/>
              <a:chExt cx="314510" cy="640155"/>
            </a:xfrm>
          </p:grpSpPr>
          <p:sp>
            <p:nvSpPr>
              <p:cNvPr id="124" name="textruta 123">
                <a:extLst>
                  <a:ext uri="{FF2B5EF4-FFF2-40B4-BE49-F238E27FC236}">
                    <a16:creationId xmlns:a16="http://schemas.microsoft.com/office/drawing/2014/main" id="{36FF7D16-A64F-694F-BC00-9C5EFC24F1D6}"/>
                  </a:ext>
                </a:extLst>
              </p:cNvPr>
              <p:cNvSpPr txBox="1"/>
              <p:nvPr/>
            </p:nvSpPr>
            <p:spPr>
              <a:xfrm>
                <a:off x="3710001" y="1877119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125" name="textruta 124">
                <a:extLst>
                  <a:ext uri="{FF2B5EF4-FFF2-40B4-BE49-F238E27FC236}">
                    <a16:creationId xmlns:a16="http://schemas.microsoft.com/office/drawing/2014/main" id="{9B8CACF8-2B96-5F4F-B47F-8080932D2FEA}"/>
                  </a:ext>
                </a:extLst>
              </p:cNvPr>
              <p:cNvSpPr txBox="1"/>
              <p:nvPr/>
            </p:nvSpPr>
            <p:spPr>
              <a:xfrm>
                <a:off x="3710001" y="211716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cxnSp>
            <p:nvCxnSpPr>
              <p:cNvPr id="126" name="Rak 125">
                <a:extLst>
                  <a:ext uri="{FF2B5EF4-FFF2-40B4-BE49-F238E27FC236}">
                    <a16:creationId xmlns:a16="http://schemas.microsoft.com/office/drawing/2014/main" id="{A904A078-77DD-CD45-A509-75B9FDF8C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1566" y="2198065"/>
                <a:ext cx="1913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CB193CFA-01ED-3D43-AA43-D6FA80915337}"/>
                </a:ext>
              </a:extLst>
            </p:cNvPr>
            <p:cNvSpPr/>
            <p:nvPr/>
          </p:nvSpPr>
          <p:spPr>
            <a:xfrm>
              <a:off x="3583425" y="5719702"/>
              <a:ext cx="6856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&lt;</a:t>
              </a:r>
            </a:p>
          </p:txBody>
        </p:sp>
        <p:grpSp>
          <p:nvGrpSpPr>
            <p:cNvPr id="120" name="Grupp 119">
              <a:extLst>
                <a:ext uri="{FF2B5EF4-FFF2-40B4-BE49-F238E27FC236}">
                  <a16:creationId xmlns:a16="http://schemas.microsoft.com/office/drawing/2014/main" id="{1FF5E85A-0CAF-7D4F-B6A1-5D443C9CD6A0}"/>
                </a:ext>
              </a:extLst>
            </p:cNvPr>
            <p:cNvGrpSpPr/>
            <p:nvPr/>
          </p:nvGrpSpPr>
          <p:grpSpPr>
            <a:xfrm>
              <a:off x="3338226" y="5599403"/>
              <a:ext cx="314510" cy="655224"/>
              <a:chOff x="4070840" y="1849574"/>
              <a:chExt cx="314510" cy="655224"/>
            </a:xfrm>
          </p:grpSpPr>
          <p:sp>
            <p:nvSpPr>
              <p:cNvPr id="121" name="textruta 120">
                <a:extLst>
                  <a:ext uri="{FF2B5EF4-FFF2-40B4-BE49-F238E27FC236}">
                    <a16:creationId xmlns:a16="http://schemas.microsoft.com/office/drawing/2014/main" id="{BEE6B639-477A-EC4D-B684-FB914C71CD89}"/>
                  </a:ext>
                </a:extLst>
              </p:cNvPr>
              <p:cNvSpPr txBox="1"/>
              <p:nvPr/>
            </p:nvSpPr>
            <p:spPr>
              <a:xfrm>
                <a:off x="4070840" y="1849574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3</a:t>
                </a:r>
              </a:p>
            </p:txBody>
          </p:sp>
          <p:sp>
            <p:nvSpPr>
              <p:cNvPr id="122" name="textruta 121">
                <a:extLst>
                  <a:ext uri="{FF2B5EF4-FFF2-40B4-BE49-F238E27FC236}">
                    <a16:creationId xmlns:a16="http://schemas.microsoft.com/office/drawing/2014/main" id="{A945EF23-A93D-4444-BF5F-0D37BFA58AB6}"/>
                  </a:ext>
                </a:extLst>
              </p:cNvPr>
              <p:cNvSpPr txBox="1"/>
              <p:nvPr/>
            </p:nvSpPr>
            <p:spPr>
              <a:xfrm>
                <a:off x="4070840" y="2104688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3435C56F-0BFA-D44D-A4F4-7478D5B3F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3824" y="2177927"/>
                <a:ext cx="195692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Rektangel 126">
            <a:extLst>
              <a:ext uri="{FF2B5EF4-FFF2-40B4-BE49-F238E27FC236}">
                <a16:creationId xmlns:a16="http://schemas.microsoft.com/office/drawing/2014/main" id="{8031A516-827D-EF4C-9B26-29553F2E62CC}"/>
              </a:ext>
            </a:extLst>
          </p:cNvPr>
          <p:cNvSpPr/>
          <p:nvPr/>
        </p:nvSpPr>
        <p:spPr>
          <a:xfrm>
            <a:off x="5081431" y="5120258"/>
            <a:ext cx="696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eller</a:t>
            </a:r>
          </a:p>
        </p:txBody>
      </p:sp>
      <p:pic>
        <p:nvPicPr>
          <p:cNvPr id="128" name="Bildobjekt 127">
            <a:extLst>
              <a:ext uri="{FF2B5EF4-FFF2-40B4-BE49-F238E27FC236}">
                <a16:creationId xmlns:a16="http://schemas.microsoft.com/office/drawing/2014/main" id="{A7DEF782-B641-4E4D-A848-DF717B75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66" y="5828347"/>
            <a:ext cx="2937392" cy="8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66" grpId="0"/>
      <p:bldP spid="71" grpId="0"/>
      <p:bldP spid="78" grpId="0"/>
      <p:bldP spid="83" grpId="0"/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FF90E78-B98D-B34D-B187-BFE01F2015F0}"/>
              </a:ext>
            </a:extLst>
          </p:cNvPr>
          <p:cNvSpPr/>
          <p:nvPr/>
        </p:nvSpPr>
        <p:spPr>
          <a:xfrm>
            <a:off x="470569" y="47808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A56E678B-B1D5-5141-9DC8-BF24D4E0D665}"/>
              </a:ext>
            </a:extLst>
          </p:cNvPr>
          <p:cNvGrpSpPr/>
          <p:nvPr/>
        </p:nvGrpSpPr>
        <p:grpSpPr>
          <a:xfrm>
            <a:off x="2220353" y="347387"/>
            <a:ext cx="3213221" cy="661499"/>
            <a:chOff x="2474353" y="347387"/>
            <a:chExt cx="3213221" cy="661499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2DD05DA9-C429-5748-BB99-3E21ADF8A691}"/>
                </a:ext>
              </a:extLst>
            </p:cNvPr>
            <p:cNvGrpSpPr/>
            <p:nvPr/>
          </p:nvGrpSpPr>
          <p:grpSpPr>
            <a:xfrm>
              <a:off x="2804501" y="347387"/>
              <a:ext cx="2883073" cy="661499"/>
              <a:chOff x="1541433" y="5599857"/>
              <a:chExt cx="2883073" cy="661499"/>
            </a:xfrm>
          </p:grpSpPr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187FBA00-71BE-A64A-B7AF-C3AAD0796893}"/>
                  </a:ext>
                </a:extLst>
              </p:cNvPr>
              <p:cNvSpPr/>
              <p:nvPr/>
            </p:nvSpPr>
            <p:spPr>
              <a:xfrm>
                <a:off x="1541433" y="5728502"/>
                <a:ext cx="28830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Förläng bråket       med 3.</a:t>
                </a:r>
              </a:p>
            </p:txBody>
          </p:sp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8E694716-0D8A-9C4D-8437-9DBC008770F1}"/>
                  </a:ext>
                </a:extLst>
              </p:cNvPr>
              <p:cNvGrpSpPr/>
              <p:nvPr/>
            </p:nvGrpSpPr>
            <p:grpSpPr>
              <a:xfrm>
                <a:off x="3171531" y="5599857"/>
                <a:ext cx="320651" cy="661499"/>
                <a:chOff x="3904145" y="1850028"/>
                <a:chExt cx="320651" cy="661499"/>
              </a:xfrm>
            </p:grpSpPr>
            <p:sp>
              <p:nvSpPr>
                <p:cNvPr id="6" name="textruta 5">
                  <a:extLst>
                    <a:ext uri="{FF2B5EF4-FFF2-40B4-BE49-F238E27FC236}">
                      <a16:creationId xmlns:a16="http://schemas.microsoft.com/office/drawing/2014/main" id="{E7531434-A6C5-694C-9126-979F6169C80D}"/>
                    </a:ext>
                  </a:extLst>
                </p:cNvPr>
                <p:cNvSpPr txBox="1"/>
                <p:nvPr/>
              </p:nvSpPr>
              <p:spPr>
                <a:xfrm>
                  <a:off x="3904145" y="185002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</a:t>
                  </a:r>
                </a:p>
              </p:txBody>
            </p:sp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7EFE4650-6B89-7747-AC9B-94C0196C110A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2</a:t>
                  </a:r>
                </a:p>
              </p:txBody>
            </p:sp>
            <p:cxnSp>
              <p:nvCxnSpPr>
                <p:cNvPr id="8" name="Rak 7">
                  <a:extLst>
                    <a:ext uri="{FF2B5EF4-FFF2-40B4-BE49-F238E27FC236}">
                      <a16:creationId xmlns:a16="http://schemas.microsoft.com/office/drawing/2014/main" id="{F5F69193-0D64-2741-ACD9-CED83876E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3270" y="2178864"/>
                  <a:ext cx="195692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8D3F161-8005-B34C-A2CF-1281103DC8EC}"/>
                </a:ext>
              </a:extLst>
            </p:cNvPr>
            <p:cNvSpPr/>
            <p:nvPr/>
          </p:nvSpPr>
          <p:spPr>
            <a:xfrm>
              <a:off x="2474353" y="457555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a)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D4F37C1-B62A-3048-B1FF-0535D5CAB7B6}"/>
              </a:ext>
            </a:extLst>
          </p:cNvPr>
          <p:cNvGrpSpPr/>
          <p:nvPr/>
        </p:nvGrpSpPr>
        <p:grpSpPr>
          <a:xfrm>
            <a:off x="2220353" y="1076333"/>
            <a:ext cx="5145647" cy="661499"/>
            <a:chOff x="2474353" y="347387"/>
            <a:chExt cx="5145647" cy="661499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3234C94C-0AA7-874F-9549-FD3B2AC8DCC9}"/>
                </a:ext>
              </a:extLst>
            </p:cNvPr>
            <p:cNvGrpSpPr/>
            <p:nvPr/>
          </p:nvGrpSpPr>
          <p:grpSpPr>
            <a:xfrm>
              <a:off x="2804501" y="347387"/>
              <a:ext cx="4815499" cy="661499"/>
              <a:chOff x="1541433" y="5599857"/>
              <a:chExt cx="4815499" cy="661499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EAC47D0-71E9-BC41-B5A0-EAC11410EED6}"/>
                  </a:ext>
                </a:extLst>
              </p:cNvPr>
              <p:cNvSpPr/>
              <p:nvPr/>
            </p:nvSpPr>
            <p:spPr>
              <a:xfrm>
                <a:off x="1541433" y="5728502"/>
                <a:ext cx="48154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Förläng bråket       så nämnaren blir 14.</a:t>
                </a:r>
              </a:p>
            </p:txBody>
          </p:sp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E75238E1-A694-324A-947A-7B72180B04AF}"/>
                  </a:ext>
                </a:extLst>
              </p:cNvPr>
              <p:cNvGrpSpPr/>
              <p:nvPr/>
            </p:nvGrpSpPr>
            <p:grpSpPr>
              <a:xfrm>
                <a:off x="3171531" y="5599857"/>
                <a:ext cx="320651" cy="661499"/>
                <a:chOff x="3904145" y="1850028"/>
                <a:chExt cx="320651" cy="661499"/>
              </a:xfrm>
            </p:grpSpPr>
            <p:sp>
              <p:nvSpPr>
                <p:cNvPr id="21" name="textruta 20">
                  <a:extLst>
                    <a:ext uri="{FF2B5EF4-FFF2-40B4-BE49-F238E27FC236}">
                      <a16:creationId xmlns:a16="http://schemas.microsoft.com/office/drawing/2014/main" id="{E2F9DF3E-6794-3945-99F8-616E3BD21931}"/>
                    </a:ext>
                  </a:extLst>
                </p:cNvPr>
                <p:cNvSpPr txBox="1"/>
                <p:nvPr/>
              </p:nvSpPr>
              <p:spPr>
                <a:xfrm>
                  <a:off x="3904145" y="185002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sp>
              <p:nvSpPr>
                <p:cNvPr id="22" name="textruta 21">
                  <a:extLst>
                    <a:ext uri="{FF2B5EF4-FFF2-40B4-BE49-F238E27FC236}">
                      <a16:creationId xmlns:a16="http://schemas.microsoft.com/office/drawing/2014/main" id="{2C2D155B-EC75-9248-ADB1-4F084696640B}"/>
                    </a:ext>
                  </a:extLst>
                </p:cNvPr>
                <p:cNvSpPr txBox="1"/>
                <p:nvPr/>
              </p:nvSpPr>
              <p:spPr>
                <a:xfrm>
                  <a:off x="3910286" y="2111417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7</a:t>
                  </a:r>
                </a:p>
              </p:txBody>
            </p:sp>
            <p:cxnSp>
              <p:nvCxnSpPr>
                <p:cNvPr id="23" name="Rak 22">
                  <a:extLst>
                    <a:ext uri="{FF2B5EF4-FFF2-40B4-BE49-F238E27FC236}">
                      <a16:creationId xmlns:a16="http://schemas.microsoft.com/office/drawing/2014/main" id="{57539724-D832-0B46-BDDB-15DA92823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3270" y="2178864"/>
                  <a:ext cx="195692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2E80FFF-BB11-B640-8C32-B3662D203D49}"/>
                </a:ext>
              </a:extLst>
            </p:cNvPr>
            <p:cNvSpPr/>
            <p:nvPr/>
          </p:nvSpPr>
          <p:spPr>
            <a:xfrm>
              <a:off x="2474353" y="457555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b)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54E77E11-5098-694F-B9CB-1B603106BFF7}"/>
              </a:ext>
            </a:extLst>
          </p:cNvPr>
          <p:cNvSpPr/>
          <p:nvPr/>
        </p:nvSpPr>
        <p:spPr>
          <a:xfrm>
            <a:off x="1550993" y="218655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3CF4CE1E-C814-8C44-921F-E90F8AC354F5}"/>
              </a:ext>
            </a:extLst>
          </p:cNvPr>
          <p:cNvGrpSpPr/>
          <p:nvPr/>
        </p:nvGrpSpPr>
        <p:grpSpPr>
          <a:xfrm>
            <a:off x="1963512" y="2073949"/>
            <a:ext cx="780553" cy="642231"/>
            <a:chOff x="6442669" y="2945054"/>
            <a:chExt cx="780553" cy="642231"/>
          </a:xfrm>
        </p:grpSpPr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C1A46A7A-1F31-C643-8196-0433C86477F1}"/>
                </a:ext>
              </a:extLst>
            </p:cNvPr>
            <p:cNvSpPr txBox="1"/>
            <p:nvPr/>
          </p:nvSpPr>
          <p:spPr>
            <a:xfrm>
              <a:off x="6910316" y="304468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E2AF9F94-A3EB-B34A-A355-0BC151B3BBD2}"/>
                </a:ext>
              </a:extLst>
            </p:cNvPr>
            <p:cNvGrpSpPr/>
            <p:nvPr/>
          </p:nvGrpSpPr>
          <p:grpSpPr>
            <a:xfrm>
              <a:off x="6442669" y="2945054"/>
              <a:ext cx="344966" cy="642231"/>
              <a:chOff x="3932007" y="1896971"/>
              <a:chExt cx="344966" cy="642231"/>
            </a:xfrm>
          </p:grpSpPr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8C505F16-4E0F-7F48-AEC9-005D067DAD7E}"/>
                  </a:ext>
                </a:extLst>
              </p:cNvPr>
              <p:cNvSpPr txBox="1"/>
              <p:nvPr/>
            </p:nvSpPr>
            <p:spPr>
              <a:xfrm>
                <a:off x="3932007" y="1896971"/>
                <a:ext cx="3193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</a:t>
                </a:r>
                <a:endParaRPr lang="sv-SE" sz="20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28F36CC2-F07F-CD43-8714-B2B310C03FCE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B2361F67-AABA-2C45-B335-CE87E625F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1053" y="2204024"/>
                <a:ext cx="2442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B1EFC109-9FAA-CB49-8331-BA3F83EE66CB}"/>
              </a:ext>
            </a:extLst>
          </p:cNvPr>
          <p:cNvSpPr txBox="1"/>
          <p:nvPr/>
        </p:nvSpPr>
        <p:spPr>
          <a:xfrm>
            <a:off x="2128198" y="2077972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3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1E9B0B27-C3B8-5E46-9D44-5253226D60E0}"/>
              </a:ext>
            </a:extLst>
          </p:cNvPr>
          <p:cNvGrpSpPr/>
          <p:nvPr/>
        </p:nvGrpSpPr>
        <p:grpSpPr>
          <a:xfrm>
            <a:off x="2656261" y="2073949"/>
            <a:ext cx="356804" cy="639219"/>
            <a:chOff x="3985638" y="1904484"/>
            <a:chExt cx="356804" cy="639219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1D6E0723-7ED1-E34D-8156-27B24255AB17}"/>
                </a:ext>
              </a:extLst>
            </p:cNvPr>
            <p:cNvSpPr txBox="1"/>
            <p:nvPr/>
          </p:nvSpPr>
          <p:spPr>
            <a:xfrm>
              <a:off x="3997476" y="190448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156C3658-BD99-C84E-A834-5E5F40EF4F3C}"/>
                </a:ext>
              </a:extLst>
            </p:cNvPr>
            <p:cNvSpPr txBox="1"/>
            <p:nvPr/>
          </p:nvSpPr>
          <p:spPr>
            <a:xfrm>
              <a:off x="3985638" y="2143593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</a:t>
              </a:r>
            </a:p>
          </p:txBody>
        </p: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6A214163-0F0F-544D-84F1-444AAB8DE267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168848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ruta 45">
            <a:extLst>
              <a:ext uri="{FF2B5EF4-FFF2-40B4-BE49-F238E27FC236}">
                <a16:creationId xmlns:a16="http://schemas.microsoft.com/office/drawing/2014/main" id="{C3CA8475-9D2F-5247-9F97-4DE513D259ED}"/>
              </a:ext>
            </a:extLst>
          </p:cNvPr>
          <p:cNvSpPr txBox="1"/>
          <p:nvPr/>
        </p:nvSpPr>
        <p:spPr>
          <a:xfrm>
            <a:off x="2120829" y="2308457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3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D04542E-A153-284A-B5C4-38A7CA877F87}"/>
              </a:ext>
            </a:extLst>
          </p:cNvPr>
          <p:cNvSpPr/>
          <p:nvPr/>
        </p:nvSpPr>
        <p:spPr>
          <a:xfrm>
            <a:off x="4579397" y="2112021"/>
            <a:ext cx="30992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du ska förlänga med 3 multiplicerar du täljare och nämnare med </a:t>
            </a:r>
            <a:r>
              <a:rPr lang="sv-SE" sz="1400" dirty="0">
                <a:solidFill>
                  <a:srgbClr val="FF0000"/>
                </a:solidFill>
              </a:rPr>
              <a:t>3</a:t>
            </a:r>
            <a:r>
              <a:rPr lang="sv-SE" sz="1400" dirty="0"/>
              <a:t>. 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4BDD179-7743-8242-B92D-893F2C3BD25B}"/>
              </a:ext>
            </a:extLst>
          </p:cNvPr>
          <p:cNvSpPr/>
          <p:nvPr/>
        </p:nvSpPr>
        <p:spPr>
          <a:xfrm>
            <a:off x="1550993" y="34632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56" name="Grupp 55">
            <a:extLst>
              <a:ext uri="{FF2B5EF4-FFF2-40B4-BE49-F238E27FC236}">
                <a16:creationId xmlns:a16="http://schemas.microsoft.com/office/drawing/2014/main" id="{25FD20B1-833C-FB4A-BB30-328902772273}"/>
              </a:ext>
            </a:extLst>
          </p:cNvPr>
          <p:cNvGrpSpPr/>
          <p:nvPr/>
        </p:nvGrpSpPr>
        <p:grpSpPr>
          <a:xfrm>
            <a:off x="1963512" y="3350674"/>
            <a:ext cx="780553" cy="642231"/>
            <a:chOff x="6442669" y="2945054"/>
            <a:chExt cx="780553" cy="642231"/>
          </a:xfrm>
        </p:grpSpPr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479C13EB-4646-9040-BBDD-9028E640A751}"/>
                </a:ext>
              </a:extLst>
            </p:cNvPr>
            <p:cNvSpPr txBox="1"/>
            <p:nvPr/>
          </p:nvSpPr>
          <p:spPr>
            <a:xfrm>
              <a:off x="6910316" y="304468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15F5F56B-75F6-574F-BB66-4E815C364D9A}"/>
                </a:ext>
              </a:extLst>
            </p:cNvPr>
            <p:cNvGrpSpPr/>
            <p:nvPr/>
          </p:nvGrpSpPr>
          <p:grpSpPr>
            <a:xfrm>
              <a:off x="6442669" y="2945054"/>
              <a:ext cx="359394" cy="642231"/>
              <a:chOff x="3932007" y="1896971"/>
              <a:chExt cx="359394" cy="642231"/>
            </a:xfrm>
          </p:grpSpPr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82D6713C-C7A1-F440-AF7C-EC7295AC80BE}"/>
                  </a:ext>
                </a:extLst>
              </p:cNvPr>
              <p:cNvSpPr txBox="1"/>
              <p:nvPr/>
            </p:nvSpPr>
            <p:spPr>
              <a:xfrm>
                <a:off x="3932007" y="1896971"/>
                <a:ext cx="338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  <a:endParaRPr lang="sv-SE" sz="2000" b="1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5601CD20-85D4-AA49-A20F-8A7A0F4B3C75}"/>
                  </a:ext>
                </a:extLst>
              </p:cNvPr>
              <p:cNvSpPr txBox="1"/>
              <p:nvPr/>
            </p:nvSpPr>
            <p:spPr>
              <a:xfrm>
                <a:off x="3932007" y="2139092"/>
                <a:ext cx="359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61" name="Rak 60">
                <a:extLst>
                  <a:ext uri="{FF2B5EF4-FFF2-40B4-BE49-F238E27FC236}">
                    <a16:creationId xmlns:a16="http://schemas.microsoft.com/office/drawing/2014/main" id="{E58A5B0B-2CD9-B446-BBDD-6D921F67DB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1053" y="2204024"/>
                <a:ext cx="24428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D0E1713C-6E7F-6240-87C6-1BC09135008E}"/>
              </a:ext>
            </a:extLst>
          </p:cNvPr>
          <p:cNvSpPr txBox="1"/>
          <p:nvPr/>
        </p:nvSpPr>
        <p:spPr>
          <a:xfrm>
            <a:off x="2148956" y="3358287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2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BEAF4FA2-B754-D646-A1B8-2EE98DD5B996}"/>
              </a:ext>
            </a:extLst>
          </p:cNvPr>
          <p:cNvGrpSpPr/>
          <p:nvPr/>
        </p:nvGrpSpPr>
        <p:grpSpPr>
          <a:xfrm>
            <a:off x="2669298" y="3350674"/>
            <a:ext cx="479618" cy="639219"/>
            <a:chOff x="3985638" y="1904484"/>
            <a:chExt cx="479618" cy="639219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E4CB6814-B5C2-3F46-8E15-05FD8B1F6E36}"/>
                </a:ext>
              </a:extLst>
            </p:cNvPr>
            <p:cNvSpPr txBox="1"/>
            <p:nvPr/>
          </p:nvSpPr>
          <p:spPr>
            <a:xfrm>
              <a:off x="4060405" y="1904484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</a:t>
              </a: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24C83D01-AE96-D74D-A789-EBD59C4B7B49}"/>
                </a:ext>
              </a:extLst>
            </p:cNvPr>
            <p:cNvSpPr txBox="1"/>
            <p:nvPr/>
          </p:nvSpPr>
          <p:spPr>
            <a:xfrm>
              <a:off x="3985638" y="2143593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14</a:t>
              </a:r>
            </a:p>
          </p:txBody>
        </p:sp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9D77A747-D51A-C04B-95A8-4FEABB7581A8}"/>
                </a:ext>
              </a:extLst>
            </p:cNvPr>
            <p:cNvCxnSpPr>
              <a:cxnSpLocks/>
            </p:cNvCxnSpPr>
            <p:nvPr/>
          </p:nvCxnSpPr>
          <p:spPr>
            <a:xfrm>
              <a:off x="4070307" y="2212790"/>
              <a:ext cx="27213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ruta 66">
            <a:extLst>
              <a:ext uri="{FF2B5EF4-FFF2-40B4-BE49-F238E27FC236}">
                <a16:creationId xmlns:a16="http://schemas.microsoft.com/office/drawing/2014/main" id="{4AEA6EA8-C360-6F4B-B4E1-CB7C7802858A}"/>
              </a:ext>
            </a:extLst>
          </p:cNvPr>
          <p:cNvSpPr txBox="1"/>
          <p:nvPr/>
        </p:nvSpPr>
        <p:spPr>
          <a:xfrm>
            <a:off x="2143209" y="3595522"/>
            <a:ext cx="478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  <a:latin typeface="Bradley Hand" pitchFamily="2" charset="77"/>
              </a:rPr>
              <a:t>· 2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5ED5C93A-E8D1-4342-8567-E29C4310EEE0}"/>
              </a:ext>
            </a:extLst>
          </p:cNvPr>
          <p:cNvSpPr/>
          <p:nvPr/>
        </p:nvSpPr>
        <p:spPr>
          <a:xfrm>
            <a:off x="4579397" y="3388746"/>
            <a:ext cx="33651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nämnaren ska bli 14 multiplicerar du 7 med </a:t>
            </a:r>
            <a:r>
              <a:rPr lang="sv-SE" sz="1400" dirty="0">
                <a:solidFill>
                  <a:srgbClr val="FF0000"/>
                </a:solidFill>
              </a:rPr>
              <a:t>2</a:t>
            </a:r>
            <a:r>
              <a:rPr lang="sv-SE" sz="1400" dirty="0"/>
              <a:t>. Du förlänger därför bråket med </a:t>
            </a:r>
            <a:r>
              <a:rPr lang="sv-SE" sz="1400" dirty="0">
                <a:solidFill>
                  <a:srgbClr val="FF0000"/>
                </a:solidFill>
              </a:rPr>
              <a:t>2</a:t>
            </a:r>
            <a:r>
              <a:rPr lang="sv-SE" sz="1400" dirty="0"/>
              <a:t>. 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B4D56505-AA66-914E-8B8F-2920BCEE38F7}"/>
              </a:ext>
            </a:extLst>
          </p:cNvPr>
          <p:cNvGrpSpPr/>
          <p:nvPr/>
        </p:nvGrpSpPr>
        <p:grpSpPr>
          <a:xfrm>
            <a:off x="1550993" y="5043852"/>
            <a:ext cx="6516103" cy="1173522"/>
            <a:chOff x="1724132" y="4983369"/>
            <a:chExt cx="6516103" cy="1173522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7390D8BA-00E4-D34E-821C-7DD2DC1CD971}"/>
                </a:ext>
              </a:extLst>
            </p:cNvPr>
            <p:cNvSpPr/>
            <p:nvPr/>
          </p:nvSpPr>
          <p:spPr>
            <a:xfrm>
              <a:off x="1724132" y="5092752"/>
              <a:ext cx="955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</a:t>
              </a:r>
            </a:p>
          </p:txBody>
        </p:sp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E4759BBB-D12E-F04C-B824-6CC45D105ED5}"/>
                </a:ext>
              </a:extLst>
            </p:cNvPr>
            <p:cNvGrpSpPr/>
            <p:nvPr/>
          </p:nvGrpSpPr>
          <p:grpSpPr>
            <a:xfrm>
              <a:off x="2476839" y="4983369"/>
              <a:ext cx="3350996" cy="654857"/>
              <a:chOff x="2461243" y="5942283"/>
              <a:chExt cx="3350996" cy="654857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7BAFD34-83B9-934B-913C-D3C65BCB618B}"/>
                  </a:ext>
                </a:extLst>
              </p:cNvPr>
              <p:cNvSpPr/>
              <p:nvPr/>
            </p:nvSpPr>
            <p:spPr>
              <a:xfrm>
                <a:off x="2461243" y="6051666"/>
                <a:ext cx="33509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a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73" name="Grupp 72">
                <a:extLst>
                  <a:ext uri="{FF2B5EF4-FFF2-40B4-BE49-F238E27FC236}">
                    <a16:creationId xmlns:a16="http://schemas.microsoft.com/office/drawing/2014/main" id="{0405DF9B-62FA-2A4C-8619-9CDF188B20F0}"/>
                  </a:ext>
                </a:extLst>
              </p:cNvPr>
              <p:cNvGrpSpPr/>
              <p:nvPr/>
            </p:nvGrpSpPr>
            <p:grpSpPr>
              <a:xfrm>
                <a:off x="2663776" y="5942283"/>
                <a:ext cx="587900" cy="654857"/>
                <a:chOff x="4295874" y="1149246"/>
                <a:chExt cx="587900" cy="654857"/>
              </a:xfrm>
            </p:grpSpPr>
            <p:sp>
              <p:nvSpPr>
                <p:cNvPr id="74" name="Rektangel 73">
                  <a:extLst>
                    <a:ext uri="{FF2B5EF4-FFF2-40B4-BE49-F238E27FC236}">
                      <a16:creationId xmlns:a16="http://schemas.microsoft.com/office/drawing/2014/main" id="{EE391D28-7E8F-F143-A03E-64A7FB7B6C14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75" name="Rektangel 74">
                  <a:extLst>
                    <a:ext uri="{FF2B5EF4-FFF2-40B4-BE49-F238E27FC236}">
                      <a16:creationId xmlns:a16="http://schemas.microsoft.com/office/drawing/2014/main" id="{176315B2-3C86-8D41-98C4-E5D97E5AC840}"/>
                    </a:ext>
                  </a:extLst>
                </p:cNvPr>
                <p:cNvSpPr/>
                <p:nvPr/>
              </p:nvSpPr>
              <p:spPr>
                <a:xfrm>
                  <a:off x="4464469" y="1149246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EF1391CC-849A-0E4B-B120-56A7ECB9A85B}"/>
                    </a:ext>
                  </a:extLst>
                </p:cNvPr>
                <p:cNvSpPr/>
                <p:nvPr/>
              </p:nvSpPr>
              <p:spPr>
                <a:xfrm>
                  <a:off x="4468000" y="1403993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6</a:t>
                  </a:r>
                </a:p>
              </p:txBody>
            </p:sp>
            <p:cxnSp>
              <p:nvCxnSpPr>
                <p:cNvPr id="77" name="Rak 76">
                  <a:extLst>
                    <a:ext uri="{FF2B5EF4-FFF2-40B4-BE49-F238E27FC236}">
                      <a16:creationId xmlns:a16="http://schemas.microsoft.com/office/drawing/2014/main" id="{BB297324-E15E-9A4C-BCCB-CDC3CC649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3696" y="1458684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D7CF6286-12F7-7E45-A2D6-FF734B0CB2E4}"/>
                </a:ext>
              </a:extLst>
            </p:cNvPr>
            <p:cNvGrpSpPr/>
            <p:nvPr/>
          </p:nvGrpSpPr>
          <p:grpSpPr>
            <a:xfrm>
              <a:off x="2694785" y="4983369"/>
              <a:ext cx="5545450" cy="1173522"/>
              <a:chOff x="2663776" y="5287426"/>
              <a:chExt cx="5545450" cy="1173522"/>
            </a:xfrm>
          </p:grpSpPr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4ED1DC07-C095-134A-BD37-068E717BEA4B}"/>
                  </a:ext>
                </a:extLst>
              </p:cNvPr>
              <p:cNvSpPr/>
              <p:nvPr/>
            </p:nvSpPr>
            <p:spPr>
              <a:xfrm>
                <a:off x="3482216" y="5396809"/>
                <a:ext cx="47270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b</a:t>
                </a:r>
                <a:r>
                  <a:rPr lang="sv-SE" sz="2000" dirty="0"/>
                  <a:t>)</a:t>
                </a:r>
              </a:p>
            </p:txBody>
          </p:sp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B6F01E61-14AD-C34F-AEE7-19B964C70569}"/>
                  </a:ext>
                </a:extLst>
              </p:cNvPr>
              <p:cNvGrpSpPr/>
              <p:nvPr/>
            </p:nvGrpSpPr>
            <p:grpSpPr>
              <a:xfrm>
                <a:off x="2663776" y="5287426"/>
                <a:ext cx="1608873" cy="1173522"/>
                <a:chOff x="4295874" y="494389"/>
                <a:chExt cx="1608873" cy="1173522"/>
              </a:xfrm>
            </p:grpSpPr>
            <p:sp>
              <p:nvSpPr>
                <p:cNvPr id="81" name="Rektangel 80">
                  <a:extLst>
                    <a:ext uri="{FF2B5EF4-FFF2-40B4-BE49-F238E27FC236}">
                      <a16:creationId xmlns:a16="http://schemas.microsoft.com/office/drawing/2014/main" id="{3FCA0A83-8B46-DA41-BE14-B2079B85CA16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887B1B7A-2415-594A-993A-68A5857EA4B3}"/>
                    </a:ext>
                  </a:extLst>
                </p:cNvPr>
                <p:cNvSpPr/>
                <p:nvPr/>
              </p:nvSpPr>
              <p:spPr>
                <a:xfrm>
                  <a:off x="5485442" y="494389"/>
                  <a:ext cx="27283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6</a:t>
                  </a:r>
                </a:p>
              </p:txBody>
            </p:sp>
            <p:sp>
              <p:nvSpPr>
                <p:cNvPr id="83" name="Rektangel 82">
                  <a:extLst>
                    <a:ext uri="{FF2B5EF4-FFF2-40B4-BE49-F238E27FC236}">
                      <a16:creationId xmlns:a16="http://schemas.microsoft.com/office/drawing/2014/main" id="{1AC9FB1F-0F2A-304A-9E86-CF1F47B75371}"/>
                    </a:ext>
                  </a:extLst>
                </p:cNvPr>
                <p:cNvSpPr/>
                <p:nvPr/>
              </p:nvSpPr>
              <p:spPr>
                <a:xfrm>
                  <a:off x="5405002" y="749136"/>
                  <a:ext cx="49974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14</a:t>
                  </a:r>
                </a:p>
              </p:txBody>
            </p:sp>
            <p:cxnSp>
              <p:nvCxnSpPr>
                <p:cNvPr id="84" name="Rak 83">
                  <a:extLst>
                    <a:ext uri="{FF2B5EF4-FFF2-40B4-BE49-F238E27FC236}">
                      <a16:creationId xmlns:a16="http://schemas.microsoft.com/office/drawing/2014/main" id="{37DC32BE-C48C-2B49-A205-B09EBAAC5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24669" y="803827"/>
                  <a:ext cx="233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335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41" grpId="0"/>
      <p:bldP spid="46" grpId="0"/>
      <p:bldP spid="54" grpId="0" animBg="1"/>
      <p:bldP spid="55" grpId="0"/>
      <p:bldP spid="62" grpId="0"/>
      <p:bldP spid="67" grpId="0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404F89-196E-4448-B250-67D68AD80338}"/>
              </a:ext>
            </a:extLst>
          </p:cNvPr>
          <p:cNvSpPr/>
          <p:nvPr/>
        </p:nvSpPr>
        <p:spPr>
          <a:xfrm>
            <a:off x="1155631" y="863983"/>
            <a:ext cx="5558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+mn-lt"/>
              </a:rPr>
              <a:t>Vilket olikhetstecken passar mellan talen, &lt; eller &gt;?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0CC9A54-0B17-0644-9D26-7A4E436CC7F2}"/>
              </a:ext>
            </a:extLst>
          </p:cNvPr>
          <p:cNvSpPr/>
          <p:nvPr/>
        </p:nvSpPr>
        <p:spPr>
          <a:xfrm>
            <a:off x="685323" y="354185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D2BD0D2-8F9D-E743-AB4D-01EB00D4A5D5}"/>
              </a:ext>
            </a:extLst>
          </p:cNvPr>
          <p:cNvSpPr/>
          <p:nvPr/>
        </p:nvSpPr>
        <p:spPr>
          <a:xfrm>
            <a:off x="1038925" y="28715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MGN</a:t>
            </a:r>
            <a:r>
              <a:rPr lang="sv-SE" sz="2000" dirty="0">
                <a:latin typeface="+mn-lt"/>
              </a:rPr>
              <a:t>:</a:t>
            </a:r>
            <a:r>
              <a:rPr lang="sv-SE" sz="2000" dirty="0">
                <a:latin typeface="Bradley Hand" pitchFamily="2" charset="77"/>
              </a:rPr>
              <a:t> 10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902A6A4-CDEB-4642-9CD4-D68AC4680242}"/>
              </a:ext>
            </a:extLst>
          </p:cNvPr>
          <p:cNvSpPr txBox="1"/>
          <p:nvPr/>
        </p:nvSpPr>
        <p:spPr>
          <a:xfrm>
            <a:off x="1566008" y="36091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=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1A2386-5C7E-5A4A-84D1-FAEBCD690542}"/>
              </a:ext>
            </a:extLst>
          </p:cNvPr>
          <p:cNvGrpSpPr/>
          <p:nvPr/>
        </p:nvGrpSpPr>
        <p:grpSpPr>
          <a:xfrm>
            <a:off x="987970" y="3483292"/>
            <a:ext cx="786257" cy="678514"/>
            <a:chOff x="3798416" y="1857117"/>
            <a:chExt cx="786257" cy="678514"/>
          </a:xfrm>
        </p:grpSpPr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854F200C-5AF9-B44A-8E12-DDE94B68E413}"/>
                </a:ext>
              </a:extLst>
            </p:cNvPr>
            <p:cNvSpPr txBox="1"/>
            <p:nvPr/>
          </p:nvSpPr>
          <p:spPr>
            <a:xfrm>
              <a:off x="3880634" y="185711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4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2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83A3D3B5-E4AB-DF43-AEB5-27FF4AD5DB0D}"/>
                </a:ext>
              </a:extLst>
            </p:cNvPr>
            <p:cNvSpPr txBox="1"/>
            <p:nvPr/>
          </p:nvSpPr>
          <p:spPr>
            <a:xfrm>
              <a:off x="3798416" y="2135521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 5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4B6091EB-6154-954C-896F-C036324794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2E94A006-B9CC-8345-A460-C7FF812A8610}"/>
              </a:ext>
            </a:extLst>
          </p:cNvPr>
          <p:cNvGrpSpPr/>
          <p:nvPr/>
        </p:nvGrpSpPr>
        <p:grpSpPr>
          <a:xfrm>
            <a:off x="1788904" y="3488898"/>
            <a:ext cx="458780" cy="667302"/>
            <a:chOff x="3966541" y="1872921"/>
            <a:chExt cx="458780" cy="667302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11BFEACD-A3A1-F44E-9E06-A69FA9FD8DB1}"/>
                </a:ext>
              </a:extLst>
            </p:cNvPr>
            <p:cNvSpPr txBox="1"/>
            <p:nvPr/>
          </p:nvSpPr>
          <p:spPr>
            <a:xfrm>
              <a:off x="3995895" y="1872921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A266DC0A-9A6B-C64B-A3D9-6C974FA73B27}"/>
                </a:ext>
              </a:extLst>
            </p:cNvPr>
            <p:cNvSpPr txBox="1"/>
            <p:nvPr/>
          </p:nvSpPr>
          <p:spPr>
            <a:xfrm>
              <a:off x="3966541" y="2140113"/>
              <a:ext cx="458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F4B91E93-B9F9-DA49-9D40-7B619CDFC874}"/>
                </a:ext>
              </a:extLst>
            </p:cNvPr>
            <p:cNvCxnSpPr/>
            <p:nvPr/>
          </p:nvCxnSpPr>
          <p:spPr>
            <a:xfrm>
              <a:off x="4026051" y="21923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FCE46CE9-E75F-0641-9853-7406320E3265}"/>
              </a:ext>
            </a:extLst>
          </p:cNvPr>
          <p:cNvGrpSpPr/>
          <p:nvPr/>
        </p:nvGrpSpPr>
        <p:grpSpPr>
          <a:xfrm>
            <a:off x="1063140" y="4330412"/>
            <a:ext cx="1106052" cy="674455"/>
            <a:chOff x="5092415" y="2919680"/>
            <a:chExt cx="1106052" cy="674455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CB8A7A4F-1105-2A48-89C5-173BA09A168A}"/>
                </a:ext>
              </a:extLst>
            </p:cNvPr>
            <p:cNvGrpSpPr/>
            <p:nvPr/>
          </p:nvGrpSpPr>
          <p:grpSpPr>
            <a:xfrm>
              <a:off x="5092415" y="2962756"/>
              <a:ext cx="351879" cy="631379"/>
              <a:chOff x="3981466" y="1876528"/>
              <a:chExt cx="351879" cy="631379"/>
            </a:xfrm>
          </p:grpSpPr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39649F72-E85D-1449-BE67-CDDAE0E53D49}"/>
                  </a:ext>
                </a:extLst>
              </p:cNvPr>
              <p:cNvSpPr txBox="1"/>
              <p:nvPr/>
            </p:nvSpPr>
            <p:spPr>
              <a:xfrm>
                <a:off x="3988379" y="1876528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57F8D3CB-0E56-934D-BC20-6053A7E50BC8}"/>
                  </a:ext>
                </a:extLst>
              </p:cNvPr>
              <p:cNvSpPr txBox="1"/>
              <p:nvPr/>
            </p:nvSpPr>
            <p:spPr>
              <a:xfrm>
                <a:off x="3981466" y="2107797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D546552E-4368-DB40-B57E-48D452E19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2123" y="2179754"/>
                <a:ext cx="25498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F3C2D8AD-6D90-8B45-A8B6-A5925AE59E84}"/>
                </a:ext>
              </a:extLst>
            </p:cNvPr>
            <p:cNvGrpSpPr/>
            <p:nvPr/>
          </p:nvGrpSpPr>
          <p:grpSpPr>
            <a:xfrm>
              <a:off x="5739687" y="2919680"/>
              <a:ext cx="458780" cy="669924"/>
              <a:chOff x="3957649" y="1846075"/>
              <a:chExt cx="458780" cy="669924"/>
            </a:xfrm>
          </p:grpSpPr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3E2B11B4-712E-684A-BE0F-BBE0DAF51349}"/>
                  </a:ext>
                </a:extLst>
              </p:cNvPr>
              <p:cNvSpPr txBox="1"/>
              <p:nvPr/>
            </p:nvSpPr>
            <p:spPr>
              <a:xfrm>
                <a:off x="4068918" y="1846075"/>
                <a:ext cx="324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9</a:t>
                </a:r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4D9F0D81-0E0D-474C-84CE-4A7EDCF847DC}"/>
                  </a:ext>
                </a:extLst>
              </p:cNvPr>
              <p:cNvSpPr txBox="1"/>
              <p:nvPr/>
            </p:nvSpPr>
            <p:spPr>
              <a:xfrm>
                <a:off x="3957649" y="2115889"/>
                <a:ext cx="4587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3456DC1D-9F7E-254A-AFC6-E3C509BFFF20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9592662-ADF5-0E40-A222-2CAB3C7A7AD3}"/>
                </a:ext>
              </a:extLst>
            </p:cNvPr>
            <p:cNvSpPr/>
            <p:nvPr/>
          </p:nvSpPr>
          <p:spPr>
            <a:xfrm>
              <a:off x="5466267" y="305220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/>
                <a:t>&lt;</a:t>
              </a:r>
            </a:p>
          </p:txBody>
        </p: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911E29FC-9AAA-FF4F-BB54-C4818153EA48}"/>
              </a:ext>
            </a:extLst>
          </p:cNvPr>
          <p:cNvSpPr/>
          <p:nvPr/>
        </p:nvSpPr>
        <p:spPr>
          <a:xfrm>
            <a:off x="2540579" y="3584199"/>
            <a:ext cx="1949923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nämnaren ska bli 10 förlänger du med </a:t>
            </a:r>
            <a:r>
              <a:rPr lang="sv-SE" sz="1400" dirty="0">
                <a:solidFill>
                  <a:srgbClr val="FF0000"/>
                </a:solidFill>
              </a:rPr>
              <a:t>2</a:t>
            </a:r>
            <a:r>
              <a:rPr lang="sv-SE" sz="1400" dirty="0"/>
              <a:t>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265C115-6B50-3C4B-B99A-C55902497B83}"/>
              </a:ext>
            </a:extLst>
          </p:cNvPr>
          <p:cNvSpPr/>
          <p:nvPr/>
        </p:nvSpPr>
        <p:spPr>
          <a:xfrm>
            <a:off x="2712360" y="5909322"/>
            <a:ext cx="292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</a:t>
            </a:r>
            <a:r>
              <a:rPr lang="sv-SE" sz="2000" dirty="0">
                <a:latin typeface="+mn-lt"/>
              </a:rPr>
              <a:t> </a:t>
            </a:r>
            <a:r>
              <a:rPr lang="sv-SE" sz="2000" dirty="0">
                <a:latin typeface="Bradley Hand" pitchFamily="2" charset="77"/>
              </a:rPr>
              <a:t>a) </a:t>
            </a:r>
            <a:r>
              <a:rPr lang="sv-SE" sz="2000" dirty="0">
                <a:latin typeface="+mn-lt"/>
              </a:rPr>
              <a:t>&lt; 		</a:t>
            </a:r>
            <a:r>
              <a:rPr lang="sv-SE" sz="2000" dirty="0">
                <a:latin typeface="Bradley Hand" pitchFamily="2" charset="77"/>
              </a:rPr>
              <a:t> b) </a:t>
            </a:r>
            <a:r>
              <a:rPr lang="sv-SE" sz="2000" dirty="0"/>
              <a:t>&gt;</a:t>
            </a:r>
            <a:endParaRPr lang="sv-SE" sz="2000" dirty="0">
              <a:latin typeface="+mn-lt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8C32F997-7DF2-D84E-BAF2-9ECFD5758435}"/>
              </a:ext>
            </a:extLst>
          </p:cNvPr>
          <p:cNvSpPr/>
          <p:nvPr/>
        </p:nvSpPr>
        <p:spPr>
          <a:xfrm>
            <a:off x="430075" y="2232647"/>
            <a:ext cx="232674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minsta tal som är delbart med både 5 och 10 är </a:t>
            </a:r>
            <a:r>
              <a:rPr lang="sv-SE" sz="1400" dirty="0">
                <a:solidFill>
                  <a:srgbClr val="FF0000"/>
                </a:solidFill>
              </a:rPr>
              <a:t>10</a:t>
            </a:r>
            <a:r>
              <a:rPr lang="sv-SE" sz="1400" dirty="0"/>
              <a:t>. 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66C890B8-822E-BC4F-A091-3277384D1AF3}"/>
              </a:ext>
            </a:extLst>
          </p:cNvPr>
          <p:cNvGrpSpPr/>
          <p:nvPr/>
        </p:nvGrpSpPr>
        <p:grpSpPr>
          <a:xfrm>
            <a:off x="2149703" y="1245015"/>
            <a:ext cx="1363843" cy="663684"/>
            <a:chOff x="1872559" y="920675"/>
            <a:chExt cx="1363843" cy="663684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7F805029-C7C5-BF45-82E5-026B86C4A6D6}"/>
                </a:ext>
              </a:extLst>
            </p:cNvPr>
            <p:cNvGrpSpPr/>
            <p:nvPr/>
          </p:nvGrpSpPr>
          <p:grpSpPr>
            <a:xfrm>
              <a:off x="2265551" y="920675"/>
              <a:ext cx="970851" cy="663684"/>
              <a:chOff x="2976148" y="1173179"/>
              <a:chExt cx="970851" cy="663684"/>
            </a:xfrm>
          </p:grpSpPr>
          <p:grpSp>
            <p:nvGrpSpPr>
              <p:cNvPr id="4" name="Grupp 3">
                <a:extLst>
                  <a:ext uri="{FF2B5EF4-FFF2-40B4-BE49-F238E27FC236}">
                    <a16:creationId xmlns:a16="http://schemas.microsoft.com/office/drawing/2014/main" id="{F3C7514E-70B4-9E49-92B6-19B25669A55C}"/>
                  </a:ext>
                </a:extLst>
              </p:cNvPr>
              <p:cNvGrpSpPr/>
              <p:nvPr/>
            </p:nvGrpSpPr>
            <p:grpSpPr>
              <a:xfrm>
                <a:off x="2976148" y="1181120"/>
                <a:ext cx="318622" cy="655743"/>
                <a:chOff x="3950124" y="1918522"/>
                <a:chExt cx="318622" cy="655743"/>
              </a:xfrm>
            </p:grpSpPr>
            <p:sp>
              <p:nvSpPr>
                <p:cNvPr id="10" name="textruta 9">
                  <a:extLst>
                    <a:ext uri="{FF2B5EF4-FFF2-40B4-BE49-F238E27FC236}">
                      <a16:creationId xmlns:a16="http://schemas.microsoft.com/office/drawing/2014/main" id="{199B5411-075B-EB45-80D4-CD8B17E4EF8D}"/>
                    </a:ext>
                  </a:extLst>
                </p:cNvPr>
                <p:cNvSpPr txBox="1"/>
                <p:nvPr/>
              </p:nvSpPr>
              <p:spPr>
                <a:xfrm>
                  <a:off x="3950124" y="1918522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sp>
              <p:nvSpPr>
                <p:cNvPr id="11" name="textruta 10">
                  <a:extLst>
                    <a:ext uri="{FF2B5EF4-FFF2-40B4-BE49-F238E27FC236}">
                      <a16:creationId xmlns:a16="http://schemas.microsoft.com/office/drawing/2014/main" id="{3D68F50B-59D3-974E-B85D-E4377EE91E3E}"/>
                    </a:ext>
                  </a:extLst>
                </p:cNvPr>
                <p:cNvSpPr txBox="1"/>
                <p:nvPr/>
              </p:nvSpPr>
              <p:spPr>
                <a:xfrm>
                  <a:off x="3954236" y="2174155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5</a:t>
                  </a:r>
                </a:p>
              </p:txBody>
            </p:sp>
            <p:cxnSp>
              <p:nvCxnSpPr>
                <p:cNvPr id="12" name="Rak 11">
                  <a:extLst>
                    <a:ext uri="{FF2B5EF4-FFF2-40B4-BE49-F238E27FC236}">
                      <a16:creationId xmlns:a16="http://schemas.microsoft.com/office/drawing/2014/main" id="{43DD9BEA-4B4D-EA4A-80AC-CEA81C372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5012" y="2245584"/>
                  <a:ext cx="229985" cy="173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C1CB92C2-8951-264E-AD8B-1D3E3FDD6E74}"/>
                  </a:ext>
                </a:extLst>
              </p:cNvPr>
              <p:cNvGrpSpPr/>
              <p:nvPr/>
            </p:nvGrpSpPr>
            <p:grpSpPr>
              <a:xfrm>
                <a:off x="3502647" y="1173179"/>
                <a:ext cx="444352" cy="661723"/>
                <a:chOff x="3510817" y="1872808"/>
                <a:chExt cx="444352" cy="661723"/>
              </a:xfrm>
            </p:grpSpPr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6ED2EC12-26C3-3D41-B071-A00E9A049F3F}"/>
                    </a:ext>
                  </a:extLst>
                </p:cNvPr>
                <p:cNvSpPr txBox="1"/>
                <p:nvPr/>
              </p:nvSpPr>
              <p:spPr>
                <a:xfrm>
                  <a:off x="3569551" y="187280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9</a:t>
                  </a:r>
                </a:p>
              </p:txBody>
            </p:sp>
            <p:sp>
              <p:nvSpPr>
                <p:cNvPr id="8" name="textruta 7">
                  <a:extLst>
                    <a:ext uri="{FF2B5EF4-FFF2-40B4-BE49-F238E27FC236}">
                      <a16:creationId xmlns:a16="http://schemas.microsoft.com/office/drawing/2014/main" id="{A644DB2F-44DF-3842-9A8B-152D20AF2B9C}"/>
                    </a:ext>
                  </a:extLst>
                </p:cNvPr>
                <p:cNvSpPr txBox="1"/>
                <p:nvPr/>
              </p:nvSpPr>
              <p:spPr>
                <a:xfrm>
                  <a:off x="3510817" y="2134421"/>
                  <a:ext cx="4443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10</a:t>
                  </a:r>
                </a:p>
              </p:txBody>
            </p:sp>
            <p:cxnSp>
              <p:nvCxnSpPr>
                <p:cNvPr id="9" name="Rak 8">
                  <a:extLst>
                    <a:ext uri="{FF2B5EF4-FFF2-40B4-BE49-F238E27FC236}">
                      <a16:creationId xmlns:a16="http://schemas.microsoft.com/office/drawing/2014/main" id="{8FC4EF64-4AC7-4A4D-AB36-BD51FBB5C7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162" y="2207811"/>
                  <a:ext cx="22328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08DCB86A-B37E-1E49-8516-B99DF926E448}"/>
                  </a:ext>
                </a:extLst>
              </p:cNvPr>
              <p:cNvSpPr/>
              <p:nvPr/>
            </p:nvSpPr>
            <p:spPr>
              <a:xfrm>
                <a:off x="3270466" y="1301945"/>
                <a:ext cx="30328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sv-SE" sz="2000" dirty="0"/>
                  <a:t>?</a:t>
                </a:r>
              </a:p>
            </p:txBody>
          </p:sp>
        </p:grp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7CA7856F-0B44-DF4D-896C-94C24BEFCAB4}"/>
                </a:ext>
              </a:extLst>
            </p:cNvPr>
            <p:cNvSpPr/>
            <p:nvPr/>
          </p:nvSpPr>
          <p:spPr>
            <a:xfrm>
              <a:off x="1872559" y="1056433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a)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6BBEB167-DE4A-604B-9B6B-7C469F26F7E2}"/>
              </a:ext>
            </a:extLst>
          </p:cNvPr>
          <p:cNvGrpSpPr/>
          <p:nvPr/>
        </p:nvGrpSpPr>
        <p:grpSpPr>
          <a:xfrm>
            <a:off x="4410087" y="1235017"/>
            <a:ext cx="1292735" cy="672813"/>
            <a:chOff x="1872559" y="920675"/>
            <a:chExt cx="1292735" cy="672813"/>
          </a:xfrm>
        </p:grpSpPr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61991154-99F2-3F41-8A38-C3C691E9AE2C}"/>
                </a:ext>
              </a:extLst>
            </p:cNvPr>
            <p:cNvGrpSpPr/>
            <p:nvPr/>
          </p:nvGrpSpPr>
          <p:grpSpPr>
            <a:xfrm>
              <a:off x="2265551" y="920675"/>
              <a:ext cx="899743" cy="672813"/>
              <a:chOff x="2976148" y="1173179"/>
              <a:chExt cx="899743" cy="672813"/>
            </a:xfrm>
          </p:grpSpPr>
          <p:grpSp>
            <p:nvGrpSpPr>
              <p:cNvPr id="63" name="Grupp 62">
                <a:extLst>
                  <a:ext uri="{FF2B5EF4-FFF2-40B4-BE49-F238E27FC236}">
                    <a16:creationId xmlns:a16="http://schemas.microsoft.com/office/drawing/2014/main" id="{DCCA687B-088F-184E-AE25-46BBD22B2D13}"/>
                  </a:ext>
                </a:extLst>
              </p:cNvPr>
              <p:cNvGrpSpPr/>
              <p:nvPr/>
            </p:nvGrpSpPr>
            <p:grpSpPr>
              <a:xfrm>
                <a:off x="2976148" y="1181120"/>
                <a:ext cx="318622" cy="655743"/>
                <a:chOff x="3950124" y="1918522"/>
                <a:chExt cx="318622" cy="655743"/>
              </a:xfrm>
            </p:grpSpPr>
            <p:sp>
              <p:nvSpPr>
                <p:cNvPr id="69" name="textruta 68">
                  <a:extLst>
                    <a:ext uri="{FF2B5EF4-FFF2-40B4-BE49-F238E27FC236}">
                      <a16:creationId xmlns:a16="http://schemas.microsoft.com/office/drawing/2014/main" id="{12A2B888-E8F7-B14C-A7C0-933C2EC5D7EF}"/>
                    </a:ext>
                  </a:extLst>
                </p:cNvPr>
                <p:cNvSpPr txBox="1"/>
                <p:nvPr/>
              </p:nvSpPr>
              <p:spPr>
                <a:xfrm>
                  <a:off x="3950124" y="1918522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sp>
              <p:nvSpPr>
                <p:cNvPr id="70" name="textruta 69">
                  <a:extLst>
                    <a:ext uri="{FF2B5EF4-FFF2-40B4-BE49-F238E27FC236}">
                      <a16:creationId xmlns:a16="http://schemas.microsoft.com/office/drawing/2014/main" id="{801C02AF-A398-AF41-B362-CD05F57EE26B}"/>
                    </a:ext>
                  </a:extLst>
                </p:cNvPr>
                <p:cNvSpPr txBox="1"/>
                <p:nvPr/>
              </p:nvSpPr>
              <p:spPr>
                <a:xfrm>
                  <a:off x="3954236" y="2174155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cxnSp>
              <p:nvCxnSpPr>
                <p:cNvPr id="71" name="Rak 70">
                  <a:extLst>
                    <a:ext uri="{FF2B5EF4-FFF2-40B4-BE49-F238E27FC236}">
                      <a16:creationId xmlns:a16="http://schemas.microsoft.com/office/drawing/2014/main" id="{AEE8B6F2-1A33-A64D-A7B5-CAC985F64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5012" y="2245584"/>
                  <a:ext cx="229985" cy="173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upp 63">
                <a:extLst>
                  <a:ext uri="{FF2B5EF4-FFF2-40B4-BE49-F238E27FC236}">
                    <a16:creationId xmlns:a16="http://schemas.microsoft.com/office/drawing/2014/main" id="{ADA4BE83-B865-0D4D-8786-1E3A72329C86}"/>
                  </a:ext>
                </a:extLst>
              </p:cNvPr>
              <p:cNvGrpSpPr/>
              <p:nvPr/>
            </p:nvGrpSpPr>
            <p:grpSpPr>
              <a:xfrm>
                <a:off x="3558920" y="1173179"/>
                <a:ext cx="316971" cy="672813"/>
                <a:chOff x="3567090" y="1872808"/>
                <a:chExt cx="316971" cy="672813"/>
              </a:xfrm>
            </p:grpSpPr>
            <p:sp>
              <p:nvSpPr>
                <p:cNvPr id="66" name="textruta 65">
                  <a:extLst>
                    <a:ext uri="{FF2B5EF4-FFF2-40B4-BE49-F238E27FC236}">
                      <a16:creationId xmlns:a16="http://schemas.microsoft.com/office/drawing/2014/main" id="{671FF502-4B7A-A049-AEC2-306267083323}"/>
                    </a:ext>
                  </a:extLst>
                </p:cNvPr>
                <p:cNvSpPr txBox="1"/>
                <p:nvPr/>
              </p:nvSpPr>
              <p:spPr>
                <a:xfrm>
                  <a:off x="3569551" y="1872808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2</a:t>
                  </a:r>
                </a:p>
              </p:txBody>
            </p:sp>
            <p:sp>
              <p:nvSpPr>
                <p:cNvPr id="67" name="textruta 66">
                  <a:extLst>
                    <a:ext uri="{FF2B5EF4-FFF2-40B4-BE49-F238E27FC236}">
                      <a16:creationId xmlns:a16="http://schemas.microsoft.com/office/drawing/2014/main" id="{FDE7FE67-2309-6641-B731-7295CB800B77}"/>
                    </a:ext>
                  </a:extLst>
                </p:cNvPr>
                <p:cNvSpPr txBox="1"/>
                <p:nvPr/>
              </p:nvSpPr>
              <p:spPr>
                <a:xfrm>
                  <a:off x="3567090" y="2145511"/>
                  <a:ext cx="3145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2000" dirty="0"/>
                    <a:t>3</a:t>
                  </a:r>
                </a:p>
              </p:txBody>
            </p:sp>
            <p:cxnSp>
              <p:nvCxnSpPr>
                <p:cNvPr id="68" name="Rak 67">
                  <a:extLst>
                    <a:ext uri="{FF2B5EF4-FFF2-40B4-BE49-F238E27FC236}">
                      <a16:creationId xmlns:a16="http://schemas.microsoft.com/office/drawing/2014/main" id="{DC5B4438-C899-7A41-B640-968F894ED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162" y="2207811"/>
                  <a:ext cx="223289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94C3AA60-FFB0-364C-82FB-DF21FED2721F}"/>
                  </a:ext>
                </a:extLst>
              </p:cNvPr>
              <p:cNvSpPr/>
              <p:nvPr/>
            </p:nvSpPr>
            <p:spPr>
              <a:xfrm>
                <a:off x="3270466" y="1301945"/>
                <a:ext cx="303288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sv-SE" sz="2000" dirty="0"/>
                  <a:t>?</a:t>
                </a:r>
              </a:p>
            </p:txBody>
          </p:sp>
        </p:grp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FC06804A-20A0-3147-9AE6-C63F023EE8DA}"/>
                </a:ext>
              </a:extLst>
            </p:cNvPr>
            <p:cNvSpPr/>
            <p:nvPr/>
          </p:nvSpPr>
          <p:spPr>
            <a:xfrm>
              <a:off x="1872559" y="1056433"/>
              <a:ext cx="4953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b)</a:t>
              </a:r>
            </a:p>
          </p:txBody>
        </p: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BA5D8DF1-4D73-314A-9523-169FE81DC858}"/>
              </a:ext>
            </a:extLst>
          </p:cNvPr>
          <p:cNvSpPr/>
          <p:nvPr/>
        </p:nvSpPr>
        <p:spPr>
          <a:xfrm>
            <a:off x="511767" y="2871501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53EA4912-A4DC-3D45-9434-B7A5CCEA2336}"/>
              </a:ext>
            </a:extLst>
          </p:cNvPr>
          <p:cNvSpPr/>
          <p:nvPr/>
        </p:nvSpPr>
        <p:spPr>
          <a:xfrm>
            <a:off x="5575941" y="2757410"/>
            <a:ext cx="1231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MGN</a:t>
            </a:r>
            <a:r>
              <a:rPr lang="sv-SE" sz="2000" dirty="0">
                <a:latin typeface="+mn-lt"/>
              </a:rPr>
              <a:t>:</a:t>
            </a:r>
            <a:r>
              <a:rPr lang="sv-SE" sz="2000" dirty="0">
                <a:latin typeface="Bradley Hand" pitchFamily="2" charset="77"/>
              </a:rPr>
              <a:t> 12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2D6F257B-3987-8D47-88A7-12998FAD2C09}"/>
              </a:ext>
            </a:extLst>
          </p:cNvPr>
          <p:cNvSpPr/>
          <p:nvPr/>
        </p:nvSpPr>
        <p:spPr>
          <a:xfrm>
            <a:off x="7066992" y="3437036"/>
            <a:ext cx="1938314" cy="954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nämnaren ska bli 12 förlänger du första bråket med </a:t>
            </a:r>
            <a:r>
              <a:rPr lang="sv-SE" sz="1400" dirty="0">
                <a:solidFill>
                  <a:srgbClr val="FF0000"/>
                </a:solidFill>
              </a:rPr>
              <a:t>3</a:t>
            </a:r>
            <a:r>
              <a:rPr lang="sv-SE" sz="1400" dirty="0"/>
              <a:t> och det andra bråket med </a:t>
            </a:r>
            <a:r>
              <a:rPr lang="sv-SE" sz="1400" dirty="0">
                <a:solidFill>
                  <a:srgbClr val="FF0000"/>
                </a:solidFill>
              </a:rPr>
              <a:t>4</a:t>
            </a:r>
            <a:r>
              <a:rPr lang="sv-SE" sz="1400" dirty="0"/>
              <a:t>.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FE5494BA-C39E-404E-8B18-9F6C4B10D7A1}"/>
              </a:ext>
            </a:extLst>
          </p:cNvPr>
          <p:cNvSpPr/>
          <p:nvPr/>
        </p:nvSpPr>
        <p:spPr>
          <a:xfrm>
            <a:off x="5084058" y="2127424"/>
            <a:ext cx="232674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minsta tal som är delbart med både 4 och 3 är </a:t>
            </a:r>
            <a:r>
              <a:rPr lang="sv-SE" sz="1400" dirty="0">
                <a:solidFill>
                  <a:srgbClr val="FF0000"/>
                </a:solidFill>
              </a:rPr>
              <a:t>12</a:t>
            </a:r>
            <a:r>
              <a:rPr lang="sv-SE" sz="1400" dirty="0"/>
              <a:t>. 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0483514-C295-DF43-981C-989964D6FB02}"/>
              </a:ext>
            </a:extLst>
          </p:cNvPr>
          <p:cNvSpPr/>
          <p:nvPr/>
        </p:nvSpPr>
        <p:spPr>
          <a:xfrm>
            <a:off x="5048783" y="2757410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>
                <a:latin typeface="Bradley Hand" pitchFamily="2" charset="77"/>
              </a:rPr>
              <a:t>b</a:t>
            </a:r>
            <a:r>
              <a:rPr lang="sv-SE" sz="2000"/>
              <a:t>)</a:t>
            </a:r>
            <a:endParaRPr lang="sv-SE" sz="2000" dirty="0"/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8DF46FF0-3012-D042-B9FC-E87F801E935F}"/>
              </a:ext>
            </a:extLst>
          </p:cNvPr>
          <p:cNvGrpSpPr/>
          <p:nvPr/>
        </p:nvGrpSpPr>
        <p:grpSpPr>
          <a:xfrm>
            <a:off x="584749" y="3498758"/>
            <a:ext cx="530086" cy="639219"/>
            <a:chOff x="525717" y="3526199"/>
            <a:chExt cx="530086" cy="639219"/>
          </a:xfrm>
        </p:grpSpPr>
        <p:grpSp>
          <p:nvGrpSpPr>
            <p:cNvPr id="97" name="Grupp 96">
              <a:extLst>
                <a:ext uri="{FF2B5EF4-FFF2-40B4-BE49-F238E27FC236}">
                  <a16:creationId xmlns:a16="http://schemas.microsoft.com/office/drawing/2014/main" id="{25E00BAB-9068-0142-9145-D99827120469}"/>
                </a:ext>
              </a:extLst>
            </p:cNvPr>
            <p:cNvGrpSpPr/>
            <p:nvPr/>
          </p:nvGrpSpPr>
          <p:grpSpPr>
            <a:xfrm>
              <a:off x="525717" y="3526199"/>
              <a:ext cx="356804" cy="639219"/>
              <a:chOff x="3985638" y="1904484"/>
              <a:chExt cx="356804" cy="639219"/>
            </a:xfrm>
          </p:grpSpPr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FC43207E-49CF-1342-A616-168BF7A98D66}"/>
                  </a:ext>
                </a:extLst>
              </p:cNvPr>
              <p:cNvSpPr txBox="1"/>
              <p:nvPr/>
            </p:nvSpPr>
            <p:spPr>
              <a:xfrm>
                <a:off x="3997476" y="1904484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240F5824-E283-604C-9353-06348575634E}"/>
                  </a:ext>
                </a:extLst>
              </p:cNvPr>
              <p:cNvSpPr txBox="1"/>
              <p:nvPr/>
            </p:nvSpPr>
            <p:spPr>
              <a:xfrm>
                <a:off x="3985638" y="2143593"/>
                <a:ext cx="34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100" name="Rak 99">
                <a:extLst>
                  <a:ext uri="{FF2B5EF4-FFF2-40B4-BE49-F238E27FC236}">
                    <a16:creationId xmlns:a16="http://schemas.microsoft.com/office/drawing/2014/main" id="{AAEE0424-26B8-F34D-A983-FFE652DC1D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307" y="2212790"/>
                <a:ext cx="1688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ruta 100">
              <a:extLst>
                <a:ext uri="{FF2B5EF4-FFF2-40B4-BE49-F238E27FC236}">
                  <a16:creationId xmlns:a16="http://schemas.microsoft.com/office/drawing/2014/main" id="{078CA232-0A52-B24F-9E5C-16F991E06363}"/>
                </a:ext>
              </a:extLst>
            </p:cNvPr>
            <p:cNvSpPr txBox="1"/>
            <p:nvPr/>
          </p:nvSpPr>
          <p:spPr>
            <a:xfrm>
              <a:off x="742897" y="362332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2B9038-B05C-AE47-9771-F53F3490F12E}"/>
              </a:ext>
            </a:extLst>
          </p:cNvPr>
          <p:cNvGrpSpPr/>
          <p:nvPr/>
        </p:nvGrpSpPr>
        <p:grpSpPr>
          <a:xfrm>
            <a:off x="5583811" y="3457609"/>
            <a:ext cx="786257" cy="678514"/>
            <a:chOff x="3798416" y="1857117"/>
            <a:chExt cx="786257" cy="678514"/>
          </a:xfrm>
        </p:grpSpPr>
        <p:sp>
          <p:nvSpPr>
            <p:cNvPr id="104" name="textruta 103">
              <a:extLst>
                <a:ext uri="{FF2B5EF4-FFF2-40B4-BE49-F238E27FC236}">
                  <a16:creationId xmlns:a16="http://schemas.microsoft.com/office/drawing/2014/main" id="{6E3BCE6C-3725-B14B-AAE3-A031AF036EA5}"/>
                </a:ext>
              </a:extLst>
            </p:cNvPr>
            <p:cNvSpPr txBox="1"/>
            <p:nvPr/>
          </p:nvSpPr>
          <p:spPr>
            <a:xfrm>
              <a:off x="3880634" y="185711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3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3</a:t>
              </a:r>
            </a:p>
          </p:txBody>
        </p: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D3A4BF40-9F3B-8B48-BDE0-B1ADA8F54896}"/>
                </a:ext>
              </a:extLst>
            </p:cNvPr>
            <p:cNvSpPr txBox="1"/>
            <p:nvPr/>
          </p:nvSpPr>
          <p:spPr>
            <a:xfrm>
              <a:off x="3798416" y="2135521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 4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106" name="Rak 105">
              <a:extLst>
                <a:ext uri="{FF2B5EF4-FFF2-40B4-BE49-F238E27FC236}">
                  <a16:creationId xmlns:a16="http://schemas.microsoft.com/office/drawing/2014/main" id="{CD8C6110-BFE5-BB44-A55B-51CEA40B76FA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 106">
            <a:extLst>
              <a:ext uri="{FF2B5EF4-FFF2-40B4-BE49-F238E27FC236}">
                <a16:creationId xmlns:a16="http://schemas.microsoft.com/office/drawing/2014/main" id="{AF42C478-1EFA-1B4C-98BE-485CECDBED8F}"/>
              </a:ext>
            </a:extLst>
          </p:cNvPr>
          <p:cNvGrpSpPr/>
          <p:nvPr/>
        </p:nvGrpSpPr>
        <p:grpSpPr>
          <a:xfrm>
            <a:off x="6353227" y="3478378"/>
            <a:ext cx="479618" cy="662337"/>
            <a:chOff x="3966541" y="1877886"/>
            <a:chExt cx="479618" cy="662337"/>
          </a:xfrm>
        </p:grpSpPr>
        <p:sp>
          <p:nvSpPr>
            <p:cNvPr id="108" name="textruta 107">
              <a:extLst>
                <a:ext uri="{FF2B5EF4-FFF2-40B4-BE49-F238E27FC236}">
                  <a16:creationId xmlns:a16="http://schemas.microsoft.com/office/drawing/2014/main" id="{5920A73C-C555-9242-A7E2-359A893413A0}"/>
                </a:ext>
              </a:extLst>
            </p:cNvPr>
            <p:cNvSpPr txBox="1"/>
            <p:nvPr/>
          </p:nvSpPr>
          <p:spPr>
            <a:xfrm>
              <a:off x="4053905" y="187788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9</a:t>
              </a:r>
            </a:p>
          </p:txBody>
        </p:sp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93BBCD54-60C6-E847-901D-D82E213568AF}"/>
                </a:ext>
              </a:extLst>
            </p:cNvPr>
            <p:cNvSpPr txBox="1"/>
            <p:nvPr/>
          </p:nvSpPr>
          <p:spPr>
            <a:xfrm>
              <a:off x="3966541" y="2140113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12</a:t>
              </a:r>
            </a:p>
          </p:txBody>
        </p:sp>
        <p:cxnSp>
          <p:nvCxnSpPr>
            <p:cNvPr id="110" name="Rak 109">
              <a:extLst>
                <a:ext uri="{FF2B5EF4-FFF2-40B4-BE49-F238E27FC236}">
                  <a16:creationId xmlns:a16="http://schemas.microsoft.com/office/drawing/2014/main" id="{981EA897-32E0-264C-AD95-3AB593ED3E37}"/>
                </a:ext>
              </a:extLst>
            </p:cNvPr>
            <p:cNvCxnSpPr/>
            <p:nvPr/>
          </p:nvCxnSpPr>
          <p:spPr>
            <a:xfrm>
              <a:off x="4026051" y="21923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A1E2304-B84B-744F-BF89-93CC0DF3E4C2}"/>
              </a:ext>
            </a:extLst>
          </p:cNvPr>
          <p:cNvGrpSpPr/>
          <p:nvPr/>
        </p:nvGrpSpPr>
        <p:grpSpPr>
          <a:xfrm>
            <a:off x="5164571" y="3474926"/>
            <a:ext cx="530086" cy="639219"/>
            <a:chOff x="525717" y="3526199"/>
            <a:chExt cx="530086" cy="639219"/>
          </a:xfrm>
        </p:grpSpPr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DF48AC16-44BD-FF4E-BEFD-E8FBEE758527}"/>
                </a:ext>
              </a:extLst>
            </p:cNvPr>
            <p:cNvGrpSpPr/>
            <p:nvPr/>
          </p:nvGrpSpPr>
          <p:grpSpPr>
            <a:xfrm>
              <a:off x="525717" y="3526199"/>
              <a:ext cx="356804" cy="639219"/>
              <a:chOff x="3985638" y="1904484"/>
              <a:chExt cx="356804" cy="639219"/>
            </a:xfrm>
          </p:grpSpPr>
          <p:sp>
            <p:nvSpPr>
              <p:cNvPr id="114" name="textruta 113">
                <a:extLst>
                  <a:ext uri="{FF2B5EF4-FFF2-40B4-BE49-F238E27FC236}">
                    <a16:creationId xmlns:a16="http://schemas.microsoft.com/office/drawing/2014/main" id="{BA08705D-0F0A-874F-81A9-85E9E2832078}"/>
                  </a:ext>
                </a:extLst>
              </p:cNvPr>
              <p:cNvSpPr txBox="1"/>
              <p:nvPr/>
            </p:nvSpPr>
            <p:spPr>
              <a:xfrm>
                <a:off x="3997476" y="1904484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15" name="textruta 114">
                <a:extLst>
                  <a:ext uri="{FF2B5EF4-FFF2-40B4-BE49-F238E27FC236}">
                    <a16:creationId xmlns:a16="http://schemas.microsoft.com/office/drawing/2014/main" id="{932D012C-1A47-7E43-941C-B01FB773F37F}"/>
                  </a:ext>
                </a:extLst>
              </p:cNvPr>
              <p:cNvSpPr txBox="1"/>
              <p:nvPr/>
            </p:nvSpPr>
            <p:spPr>
              <a:xfrm>
                <a:off x="3985638" y="2143593"/>
                <a:ext cx="34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D3261155-3878-4744-BEB2-5BE9EB11D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307" y="2212790"/>
                <a:ext cx="1688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28EBF2A3-5ECA-4942-A012-54787202B6D8}"/>
                </a:ext>
              </a:extLst>
            </p:cNvPr>
            <p:cNvSpPr txBox="1"/>
            <p:nvPr/>
          </p:nvSpPr>
          <p:spPr>
            <a:xfrm>
              <a:off x="742897" y="362332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DFC834E-3BEB-AD45-83F1-E3257504ED81}"/>
              </a:ext>
            </a:extLst>
          </p:cNvPr>
          <p:cNvGrpSpPr/>
          <p:nvPr/>
        </p:nvGrpSpPr>
        <p:grpSpPr>
          <a:xfrm>
            <a:off x="5558333" y="4256442"/>
            <a:ext cx="786257" cy="678514"/>
            <a:chOff x="3798416" y="1857117"/>
            <a:chExt cx="786257" cy="678514"/>
          </a:xfrm>
        </p:grpSpPr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D16D1E4E-BCF7-5E4C-8635-5EB93E4893C4}"/>
                </a:ext>
              </a:extLst>
            </p:cNvPr>
            <p:cNvSpPr txBox="1"/>
            <p:nvPr/>
          </p:nvSpPr>
          <p:spPr>
            <a:xfrm>
              <a:off x="3880634" y="1857117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4</a:t>
              </a: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19DD31E1-09FD-F545-80DD-15B4EB72750E}"/>
                </a:ext>
              </a:extLst>
            </p:cNvPr>
            <p:cNvSpPr txBox="1"/>
            <p:nvPr/>
          </p:nvSpPr>
          <p:spPr>
            <a:xfrm>
              <a:off x="3798416" y="2135521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 3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is-IS" sz="2000" dirty="0">
                  <a:solidFill>
                    <a:srgbClr val="FF0000"/>
                  </a:solidFill>
                  <a:latin typeface="Bradley Hand" pitchFamily="2" charset="77"/>
                </a:rPr>
                <a:t>∙</a:t>
              </a:r>
              <a:r>
                <a:rPr lang="is-IS" sz="2000" dirty="0">
                  <a:latin typeface="Bradley Hand" pitchFamily="2" charset="77"/>
                </a:rPr>
                <a:t> </a:t>
              </a:r>
              <a:r>
                <a:rPr lang="sv-SE" sz="2000" dirty="0">
                  <a:solidFill>
                    <a:srgbClr val="FF0000"/>
                  </a:solidFill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20" name="Rak 119">
              <a:extLst>
                <a:ext uri="{FF2B5EF4-FFF2-40B4-BE49-F238E27FC236}">
                  <a16:creationId xmlns:a16="http://schemas.microsoft.com/office/drawing/2014/main" id="{1F6EEC32-47F5-D041-A9BC-350ABCCE91C8}"/>
                </a:ext>
              </a:extLst>
            </p:cNvPr>
            <p:cNvCxnSpPr>
              <a:cxnSpLocks/>
            </p:cNvCxnSpPr>
            <p:nvPr/>
          </p:nvCxnSpPr>
          <p:spPr>
            <a:xfrm>
              <a:off x="3877419" y="2183662"/>
              <a:ext cx="5594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0CA3B464-B2E7-5C4B-B21D-818039A4D585}"/>
              </a:ext>
            </a:extLst>
          </p:cNvPr>
          <p:cNvGrpSpPr/>
          <p:nvPr/>
        </p:nvGrpSpPr>
        <p:grpSpPr>
          <a:xfrm>
            <a:off x="6327749" y="4276287"/>
            <a:ext cx="479618" cy="663261"/>
            <a:chOff x="3966541" y="1876962"/>
            <a:chExt cx="479618" cy="663261"/>
          </a:xfrm>
        </p:grpSpPr>
        <p:sp>
          <p:nvSpPr>
            <p:cNvPr id="122" name="textruta 121">
              <a:extLst>
                <a:ext uri="{FF2B5EF4-FFF2-40B4-BE49-F238E27FC236}">
                  <a16:creationId xmlns:a16="http://schemas.microsoft.com/office/drawing/2014/main" id="{B84F0D5C-CAEB-B54F-9BF5-0C1A5042C87F}"/>
                </a:ext>
              </a:extLst>
            </p:cNvPr>
            <p:cNvSpPr txBox="1"/>
            <p:nvPr/>
          </p:nvSpPr>
          <p:spPr>
            <a:xfrm>
              <a:off x="4024253" y="1876962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8</a:t>
              </a:r>
            </a:p>
          </p:txBody>
        </p:sp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35828F34-78CD-384D-BCD8-204BD1B0628B}"/>
                </a:ext>
              </a:extLst>
            </p:cNvPr>
            <p:cNvSpPr txBox="1"/>
            <p:nvPr/>
          </p:nvSpPr>
          <p:spPr>
            <a:xfrm>
              <a:off x="3966541" y="2140113"/>
              <a:ext cx="479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12</a:t>
              </a:r>
            </a:p>
          </p:txBody>
        </p:sp>
        <p:cxnSp>
          <p:nvCxnSpPr>
            <p:cNvPr id="124" name="Rak 123">
              <a:extLst>
                <a:ext uri="{FF2B5EF4-FFF2-40B4-BE49-F238E27FC236}">
                  <a16:creationId xmlns:a16="http://schemas.microsoft.com/office/drawing/2014/main" id="{83A62938-6639-3949-9A00-DAC97226D79C}"/>
                </a:ext>
              </a:extLst>
            </p:cNvPr>
            <p:cNvCxnSpPr/>
            <p:nvPr/>
          </p:nvCxnSpPr>
          <p:spPr>
            <a:xfrm>
              <a:off x="4026051" y="21923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48CF6B64-9ABB-C241-8D38-348AAFD39995}"/>
              </a:ext>
            </a:extLst>
          </p:cNvPr>
          <p:cNvGrpSpPr/>
          <p:nvPr/>
        </p:nvGrpSpPr>
        <p:grpSpPr>
          <a:xfrm>
            <a:off x="5139093" y="4273759"/>
            <a:ext cx="530086" cy="639219"/>
            <a:chOff x="525717" y="3526199"/>
            <a:chExt cx="530086" cy="639219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EAA099D3-3D08-C74A-A9FB-2F8BF43DF6F5}"/>
                </a:ext>
              </a:extLst>
            </p:cNvPr>
            <p:cNvGrpSpPr/>
            <p:nvPr/>
          </p:nvGrpSpPr>
          <p:grpSpPr>
            <a:xfrm>
              <a:off x="525717" y="3526199"/>
              <a:ext cx="356804" cy="639219"/>
              <a:chOff x="3985638" y="1904484"/>
              <a:chExt cx="356804" cy="639219"/>
            </a:xfrm>
          </p:grpSpPr>
          <p:sp>
            <p:nvSpPr>
              <p:cNvPr id="128" name="textruta 127">
                <a:extLst>
                  <a:ext uri="{FF2B5EF4-FFF2-40B4-BE49-F238E27FC236}">
                    <a16:creationId xmlns:a16="http://schemas.microsoft.com/office/drawing/2014/main" id="{1A275158-C977-9A49-9500-7F533D693B70}"/>
                  </a:ext>
                </a:extLst>
              </p:cNvPr>
              <p:cNvSpPr txBox="1"/>
              <p:nvPr/>
            </p:nvSpPr>
            <p:spPr>
              <a:xfrm>
                <a:off x="3997476" y="1904484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29" name="textruta 128">
                <a:extLst>
                  <a:ext uri="{FF2B5EF4-FFF2-40B4-BE49-F238E27FC236}">
                    <a16:creationId xmlns:a16="http://schemas.microsoft.com/office/drawing/2014/main" id="{D9B3156E-15E7-524A-B0A3-2D57E4E8CA15}"/>
                  </a:ext>
                </a:extLst>
              </p:cNvPr>
              <p:cNvSpPr txBox="1"/>
              <p:nvPr/>
            </p:nvSpPr>
            <p:spPr>
              <a:xfrm>
                <a:off x="3985638" y="2143593"/>
                <a:ext cx="348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30" name="Rak 129">
                <a:extLst>
                  <a:ext uri="{FF2B5EF4-FFF2-40B4-BE49-F238E27FC236}">
                    <a16:creationId xmlns:a16="http://schemas.microsoft.com/office/drawing/2014/main" id="{7DADBAC9-8EED-044F-A476-B2668F1C4F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0307" y="2212790"/>
                <a:ext cx="168848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ruta 126">
              <a:extLst>
                <a:ext uri="{FF2B5EF4-FFF2-40B4-BE49-F238E27FC236}">
                  <a16:creationId xmlns:a16="http://schemas.microsoft.com/office/drawing/2014/main" id="{8F6F536D-075C-F142-8BA6-27EAC3BC902E}"/>
                </a:ext>
              </a:extLst>
            </p:cNvPr>
            <p:cNvSpPr txBox="1"/>
            <p:nvPr/>
          </p:nvSpPr>
          <p:spPr>
            <a:xfrm>
              <a:off x="742897" y="362332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</p:grpSp>
      <p:sp>
        <p:nvSpPr>
          <p:cNvPr id="131" name="textruta 130">
            <a:extLst>
              <a:ext uri="{FF2B5EF4-FFF2-40B4-BE49-F238E27FC236}">
                <a16:creationId xmlns:a16="http://schemas.microsoft.com/office/drawing/2014/main" id="{6C06B5AF-9584-3842-A289-CFCEE4E8FC1C}"/>
              </a:ext>
            </a:extLst>
          </p:cNvPr>
          <p:cNvSpPr txBox="1"/>
          <p:nvPr/>
        </p:nvSpPr>
        <p:spPr>
          <a:xfrm>
            <a:off x="6168026" y="357204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=</a:t>
            </a: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C4480D8B-D058-2140-A7EE-9CFBC8E5EA76}"/>
              </a:ext>
            </a:extLst>
          </p:cNvPr>
          <p:cNvSpPr txBox="1"/>
          <p:nvPr/>
        </p:nvSpPr>
        <p:spPr>
          <a:xfrm>
            <a:off x="6155256" y="437011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=</a:t>
            </a:r>
          </a:p>
        </p:txBody>
      </p: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0A4BF709-B1B5-FB47-8AFF-709E058AC6B5}"/>
              </a:ext>
            </a:extLst>
          </p:cNvPr>
          <p:cNvGrpSpPr/>
          <p:nvPr/>
        </p:nvGrpSpPr>
        <p:grpSpPr>
          <a:xfrm>
            <a:off x="5538667" y="5039527"/>
            <a:ext cx="1057404" cy="631379"/>
            <a:chOff x="5092415" y="2962756"/>
            <a:chExt cx="1057404" cy="631379"/>
          </a:xfrm>
        </p:grpSpPr>
        <p:grpSp>
          <p:nvGrpSpPr>
            <p:cNvPr id="134" name="Grupp 133">
              <a:extLst>
                <a:ext uri="{FF2B5EF4-FFF2-40B4-BE49-F238E27FC236}">
                  <a16:creationId xmlns:a16="http://schemas.microsoft.com/office/drawing/2014/main" id="{3D4D7476-20C0-2F48-9BF7-8C279AA2F631}"/>
                </a:ext>
              </a:extLst>
            </p:cNvPr>
            <p:cNvGrpSpPr/>
            <p:nvPr/>
          </p:nvGrpSpPr>
          <p:grpSpPr>
            <a:xfrm>
              <a:off x="5092415" y="2962756"/>
              <a:ext cx="351879" cy="631379"/>
              <a:chOff x="3981466" y="1876528"/>
              <a:chExt cx="351879" cy="631379"/>
            </a:xfrm>
          </p:grpSpPr>
          <p:sp>
            <p:nvSpPr>
              <p:cNvPr id="140" name="textruta 139">
                <a:extLst>
                  <a:ext uri="{FF2B5EF4-FFF2-40B4-BE49-F238E27FC236}">
                    <a16:creationId xmlns:a16="http://schemas.microsoft.com/office/drawing/2014/main" id="{B7FE5E8E-3F51-8048-98DD-8020A35E5449}"/>
                  </a:ext>
                </a:extLst>
              </p:cNvPr>
              <p:cNvSpPr txBox="1"/>
              <p:nvPr/>
            </p:nvSpPr>
            <p:spPr>
              <a:xfrm>
                <a:off x="3988379" y="1876528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41" name="textruta 140">
                <a:extLst>
                  <a:ext uri="{FF2B5EF4-FFF2-40B4-BE49-F238E27FC236}">
                    <a16:creationId xmlns:a16="http://schemas.microsoft.com/office/drawing/2014/main" id="{F9B9A5E8-D525-6F49-A35E-CA7E8B149284}"/>
                  </a:ext>
                </a:extLst>
              </p:cNvPr>
              <p:cNvSpPr txBox="1"/>
              <p:nvPr/>
            </p:nvSpPr>
            <p:spPr>
              <a:xfrm>
                <a:off x="3981466" y="2107797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42" name="Rak 141">
                <a:extLst>
                  <a:ext uri="{FF2B5EF4-FFF2-40B4-BE49-F238E27FC236}">
                    <a16:creationId xmlns:a16="http://schemas.microsoft.com/office/drawing/2014/main" id="{2919FAFF-D786-9248-841E-5431FEF99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2123" y="2179754"/>
                <a:ext cx="25498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upp 134">
              <a:extLst>
                <a:ext uri="{FF2B5EF4-FFF2-40B4-BE49-F238E27FC236}">
                  <a16:creationId xmlns:a16="http://schemas.microsoft.com/office/drawing/2014/main" id="{05B1C494-ACE5-7245-B12D-F2DA4A9D46CA}"/>
                </a:ext>
              </a:extLst>
            </p:cNvPr>
            <p:cNvGrpSpPr/>
            <p:nvPr/>
          </p:nvGrpSpPr>
          <p:grpSpPr>
            <a:xfrm>
              <a:off x="5804853" y="2962756"/>
              <a:ext cx="344966" cy="620356"/>
              <a:chOff x="4022815" y="1889151"/>
              <a:chExt cx="344966" cy="620356"/>
            </a:xfrm>
          </p:grpSpPr>
          <p:sp>
            <p:nvSpPr>
              <p:cNvPr id="137" name="textruta 136">
                <a:extLst>
                  <a:ext uri="{FF2B5EF4-FFF2-40B4-BE49-F238E27FC236}">
                    <a16:creationId xmlns:a16="http://schemas.microsoft.com/office/drawing/2014/main" id="{AB17B356-5F8F-014C-B327-35F13166ADA4}"/>
                  </a:ext>
                </a:extLst>
              </p:cNvPr>
              <p:cNvSpPr txBox="1"/>
              <p:nvPr/>
            </p:nvSpPr>
            <p:spPr>
              <a:xfrm>
                <a:off x="4022815" y="1889151"/>
                <a:ext cx="34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38" name="textruta 137">
                <a:extLst>
                  <a:ext uri="{FF2B5EF4-FFF2-40B4-BE49-F238E27FC236}">
                    <a16:creationId xmlns:a16="http://schemas.microsoft.com/office/drawing/2014/main" id="{A2D51B16-F2DF-B140-B6B4-00DD9CE3DED3}"/>
                  </a:ext>
                </a:extLst>
              </p:cNvPr>
              <p:cNvSpPr txBox="1"/>
              <p:nvPr/>
            </p:nvSpPr>
            <p:spPr>
              <a:xfrm>
                <a:off x="4026021" y="2109397"/>
                <a:ext cx="338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39" name="Rak 138">
                <a:extLst>
                  <a:ext uri="{FF2B5EF4-FFF2-40B4-BE49-F238E27FC236}">
                    <a16:creationId xmlns:a16="http://schemas.microsoft.com/office/drawing/2014/main" id="{4B5976A5-8678-A64D-9D04-A78A4076FC60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Rektangel 135">
              <a:extLst>
                <a:ext uri="{FF2B5EF4-FFF2-40B4-BE49-F238E27FC236}">
                  <a16:creationId xmlns:a16="http://schemas.microsoft.com/office/drawing/2014/main" id="{3BAFEC05-2E76-5B4B-803D-9D3C68D8903F}"/>
                </a:ext>
              </a:extLst>
            </p:cNvPr>
            <p:cNvSpPr/>
            <p:nvPr/>
          </p:nvSpPr>
          <p:spPr>
            <a:xfrm>
              <a:off x="5466267" y="305220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  <p:bldP spid="45" grpId="0" animBg="1"/>
      <p:bldP spid="46" grpId="0"/>
      <p:bldP spid="56" grpId="0" animBg="1"/>
      <p:bldP spid="72" grpId="0"/>
      <p:bldP spid="73" grpId="0"/>
      <p:bldP spid="94" grpId="0" animBg="1"/>
      <p:bldP spid="95" grpId="0" animBg="1"/>
      <p:bldP spid="96" grpId="0"/>
      <p:bldP spid="131" grpId="0"/>
      <p:bldP spid="13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18960</TotalTime>
  <Words>1495</Words>
  <Application>Microsoft Macintosh PowerPoint</Application>
  <PresentationFormat>Bildspel på skärmen (4:3)</PresentationFormat>
  <Paragraphs>603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177</cp:revision>
  <dcterms:created xsi:type="dcterms:W3CDTF">2017-04-10T07:17:33Z</dcterms:created>
  <dcterms:modified xsi:type="dcterms:W3CDTF">2022-09-25T08:06:14Z</dcterms:modified>
</cp:coreProperties>
</file>