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B788"/>
    <a:srgbClr val="149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2022-08-08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2971800" y="286263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chemeClr val="accent2">
                    <a:lumMod val="75000"/>
                  </a:schemeClr>
                </a:solidFill>
              </a:rPr>
              <a:t>Fundera och resonera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009484B-66BC-574E-8587-85C523FAE3F7}"/>
              </a:ext>
            </a:extLst>
          </p:cNvPr>
          <p:cNvSpPr txBox="1"/>
          <p:nvPr/>
        </p:nvSpPr>
        <p:spPr>
          <a:xfrm>
            <a:off x="1932187" y="1100021"/>
            <a:ext cx="525318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Förklara vad som menas med skala </a:t>
            </a:r>
          </a:p>
          <a:p>
            <a:endParaRPr lang="sv-SE" sz="1000" dirty="0"/>
          </a:p>
          <a:p>
            <a:r>
              <a:rPr lang="sv-SE" dirty="0"/>
              <a:t>a) 10 : 1 			b) 1 : 1 		   c) 1 : 10 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1368007" y="1174175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1367943" y="3163431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EDD2D7A4-8269-8E43-8C7A-C44C522666F4}"/>
              </a:ext>
            </a:extLst>
          </p:cNvPr>
          <p:cNvSpPr txBox="1"/>
          <p:nvPr/>
        </p:nvSpPr>
        <p:spPr>
          <a:xfrm>
            <a:off x="1367943" y="5360659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09A15D8-141F-8FD1-0ACD-F85808E7534A}"/>
              </a:ext>
            </a:extLst>
          </p:cNvPr>
          <p:cNvSpPr txBox="1"/>
          <p:nvPr/>
        </p:nvSpPr>
        <p:spPr>
          <a:xfrm>
            <a:off x="2020209" y="3429774"/>
            <a:ext cx="2426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längden av sidorna 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3C8F327A-5EF1-2500-664A-FD02F339AF14}"/>
              </a:ext>
            </a:extLst>
          </p:cNvPr>
          <p:cNvSpPr txBox="1"/>
          <p:nvPr/>
        </p:nvSpPr>
        <p:spPr>
          <a:xfrm>
            <a:off x="2020209" y="3823626"/>
            <a:ext cx="2487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vinklarna 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CB06B83-1899-D6B6-0D26-52CAA8BE2962}"/>
              </a:ext>
            </a:extLst>
          </p:cNvPr>
          <p:cNvSpPr txBox="1"/>
          <p:nvPr/>
        </p:nvSpPr>
        <p:spPr>
          <a:xfrm>
            <a:off x="2020209" y="5360659"/>
            <a:ext cx="6282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cirkel har omkretsen 13 cm. Ungefär hur lång är diametern? Förklara hur du tänker. 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8CBEB918-61B6-F0F3-A1F0-B6F1C84AA8F9}"/>
              </a:ext>
            </a:extLst>
          </p:cNvPr>
          <p:cNvGrpSpPr/>
          <p:nvPr/>
        </p:nvGrpSpPr>
        <p:grpSpPr>
          <a:xfrm>
            <a:off x="6392917" y="2780764"/>
            <a:ext cx="2246586" cy="1667352"/>
            <a:chOff x="6172200" y="2721528"/>
            <a:chExt cx="2246586" cy="1667352"/>
          </a:xfrm>
        </p:grpSpPr>
        <p:pic>
          <p:nvPicPr>
            <p:cNvPr id="2" name="Bildobjekt 1">
              <a:extLst>
                <a:ext uri="{FF2B5EF4-FFF2-40B4-BE49-F238E27FC236}">
                  <a16:creationId xmlns:a16="http://schemas.microsoft.com/office/drawing/2014/main" id="{84086575-08C6-9BD3-C874-44723F4583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02265" y="2783243"/>
              <a:ext cx="2116521" cy="1605637"/>
            </a:xfrm>
            <a:prstGeom prst="rect">
              <a:avLst/>
            </a:prstGeom>
          </p:spPr>
        </p:pic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FB3767DC-C52F-D08A-9897-01AC75A345EC}"/>
                </a:ext>
              </a:extLst>
            </p:cNvPr>
            <p:cNvSpPr/>
            <p:nvPr/>
          </p:nvSpPr>
          <p:spPr>
            <a:xfrm>
              <a:off x="6172200" y="2721528"/>
              <a:ext cx="1237593" cy="7994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2" name="textruta 11">
            <a:extLst>
              <a:ext uri="{FF2B5EF4-FFF2-40B4-BE49-F238E27FC236}">
                <a16:creationId xmlns:a16="http://schemas.microsoft.com/office/drawing/2014/main" id="{935DB875-94D5-A549-AE66-E45086F1DF8B}"/>
              </a:ext>
            </a:extLst>
          </p:cNvPr>
          <p:cNvSpPr txBox="1"/>
          <p:nvPr/>
        </p:nvSpPr>
        <p:spPr>
          <a:xfrm>
            <a:off x="1932187" y="3037020"/>
            <a:ext cx="584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Antag att triangeln avbildas i skala 1 : 2. Hur förändras </a:t>
            </a:r>
          </a:p>
        </p:txBody>
      </p:sp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8" grpId="0" animBg="1"/>
      <p:bldP spid="29" grpId="0" animBg="1"/>
      <p:bldP spid="31" grpId="0" animBg="1"/>
      <p:bldP spid="10" grpId="0"/>
      <p:bldP spid="11" grpId="0"/>
      <p:bldP spid="13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086EFBCA-F810-F940-8C43-234681C5A730}"/>
              </a:ext>
            </a:extLst>
          </p:cNvPr>
          <p:cNvSpPr txBox="1"/>
          <p:nvPr/>
        </p:nvSpPr>
        <p:spPr>
          <a:xfrm>
            <a:off x="1306083" y="541711"/>
            <a:ext cx="7184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 två olika trianglar är en sida 5 cm och höjden mot den sidan 4 cm. Vilket eller vilka av dessa påståenden stämmer alltid? Förklara hur du tänker.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4E0191E-A327-D443-8A84-9EF6C31D0ABF}"/>
              </a:ext>
            </a:extLst>
          </p:cNvPr>
          <p:cNvSpPr txBox="1"/>
          <p:nvPr/>
        </p:nvSpPr>
        <p:spPr>
          <a:xfrm>
            <a:off x="755026" y="620520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612BCBB-9388-4D4C-A1D4-E3E2DFA0F5B4}"/>
              </a:ext>
            </a:extLst>
          </p:cNvPr>
          <p:cNvSpPr txBox="1"/>
          <p:nvPr/>
        </p:nvSpPr>
        <p:spPr>
          <a:xfrm>
            <a:off x="1306083" y="3419796"/>
            <a:ext cx="6649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Kan en triangel ha två räta vinklar? Förklara hur du tänker.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E140095-6F39-8044-B3A0-B4F652A9BE11}"/>
              </a:ext>
            </a:extLst>
          </p:cNvPr>
          <p:cNvSpPr txBox="1"/>
          <p:nvPr/>
        </p:nvSpPr>
        <p:spPr>
          <a:xfrm>
            <a:off x="755026" y="3419796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E9678B3-FAAF-374C-92B4-36F16F3905BB}"/>
              </a:ext>
            </a:extLst>
          </p:cNvPr>
          <p:cNvSpPr txBox="1"/>
          <p:nvPr/>
        </p:nvSpPr>
        <p:spPr>
          <a:xfrm>
            <a:off x="1306085" y="4803956"/>
            <a:ext cx="677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Vad väger mest, 1 kg bomull eller 1 kg järn? Motivera ditt svar. 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454809-8CED-0E48-BA20-6D7AC8905F7C}"/>
              </a:ext>
            </a:extLst>
          </p:cNvPr>
          <p:cNvSpPr txBox="1"/>
          <p:nvPr/>
        </p:nvSpPr>
        <p:spPr>
          <a:xfrm>
            <a:off x="755026" y="4827869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ACEE809-9B65-7FDF-A7CC-D79DF7587D5A}"/>
              </a:ext>
            </a:extLst>
          </p:cNvPr>
          <p:cNvSpPr txBox="1"/>
          <p:nvPr/>
        </p:nvSpPr>
        <p:spPr>
          <a:xfrm>
            <a:off x="1306084" y="1241455"/>
            <a:ext cx="318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A: Trianglarna har samma area. 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B6843D28-4618-AB07-6AD8-1CB6C943B956}"/>
              </a:ext>
            </a:extLst>
          </p:cNvPr>
          <p:cNvSpPr txBox="1"/>
          <p:nvPr/>
        </p:nvSpPr>
        <p:spPr>
          <a:xfrm>
            <a:off x="1306083" y="1731001"/>
            <a:ext cx="3928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B: Trianglarna har samma omkrets. 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5F4CBCA8-2ABA-7700-B2BA-1FC2A0D81462}"/>
              </a:ext>
            </a:extLst>
          </p:cNvPr>
          <p:cNvSpPr txBox="1"/>
          <p:nvPr/>
        </p:nvSpPr>
        <p:spPr>
          <a:xfrm>
            <a:off x="1306083" y="2216134"/>
            <a:ext cx="4789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C: Vinklarna i de båda trianglarna är lika stora.  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5AC77368-E559-F408-EED1-E621F6D446F5}"/>
              </a:ext>
            </a:extLst>
          </p:cNvPr>
          <p:cNvSpPr txBox="1"/>
          <p:nvPr/>
        </p:nvSpPr>
        <p:spPr>
          <a:xfrm>
            <a:off x="1306084" y="5247213"/>
            <a:ext cx="7343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Vilket har störst volym, 1 kg bomull eller 1 kg järn? Motivera ditt svar. </a:t>
            </a:r>
          </a:p>
        </p:txBody>
      </p:sp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2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6F0D8C1-8889-3A4D-807B-3A734BEC27A0}"/>
              </a:ext>
            </a:extLst>
          </p:cNvPr>
          <p:cNvSpPr txBox="1"/>
          <p:nvPr/>
        </p:nvSpPr>
        <p:spPr>
          <a:xfrm>
            <a:off x="1657829" y="1669580"/>
            <a:ext cx="6529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hektometer är ett mått som sällan används. </a:t>
            </a:r>
          </a:p>
          <a:p>
            <a:r>
              <a:rPr lang="sv-SE" dirty="0"/>
              <a:t>Hur många meter är en hektometer? Förklara hur du tänker. 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5EAD4F2-C7F5-A14A-ADCB-ADB0DF09E1AE}"/>
              </a:ext>
            </a:extLst>
          </p:cNvPr>
          <p:cNvSpPr txBox="1"/>
          <p:nvPr/>
        </p:nvSpPr>
        <p:spPr>
          <a:xfrm>
            <a:off x="981361" y="1771639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D31DAC63-34C1-E19B-61FA-1D2B76F98262}"/>
              </a:ext>
            </a:extLst>
          </p:cNvPr>
          <p:cNvSpPr txBox="1"/>
          <p:nvPr/>
        </p:nvSpPr>
        <p:spPr>
          <a:xfrm>
            <a:off x="981361" y="474230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066B788C-DF14-E8D9-5A78-F27CDF33B273}"/>
              </a:ext>
            </a:extLst>
          </p:cNvPr>
          <p:cNvSpPr txBox="1"/>
          <p:nvPr/>
        </p:nvSpPr>
        <p:spPr>
          <a:xfrm>
            <a:off x="1657829" y="351119"/>
            <a:ext cx="6410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Stämmer det att en halvcirkel har hälften så lång omkrets som en cirkel med samma diameter? Förklara hur du tänker.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DFA1DCF-A6E1-83C7-A27C-036AD8C9A090}"/>
              </a:ext>
            </a:extLst>
          </p:cNvPr>
          <p:cNvSpPr txBox="1"/>
          <p:nvPr/>
        </p:nvSpPr>
        <p:spPr>
          <a:xfrm>
            <a:off x="981361" y="3235470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4D02154-795F-6E13-204E-B8FBAD3C5633}"/>
              </a:ext>
            </a:extLst>
          </p:cNvPr>
          <p:cNvSpPr txBox="1"/>
          <p:nvPr/>
        </p:nvSpPr>
        <p:spPr>
          <a:xfrm>
            <a:off x="1657829" y="3161180"/>
            <a:ext cx="6353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rektangel har arean 36 cm2. Förklara hur rektangeln ska se ut för att omkretsen ska vara så liten som möjligt. 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A29E5F87-43CD-ABB5-30A6-E835E0DC92EA}"/>
              </a:ext>
            </a:extLst>
          </p:cNvPr>
          <p:cNvSpPr txBox="1"/>
          <p:nvPr/>
        </p:nvSpPr>
        <p:spPr>
          <a:xfrm>
            <a:off x="978524" y="4697475"/>
            <a:ext cx="538061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1F647EC-01E9-1651-3356-699EBD839133}"/>
              </a:ext>
            </a:extLst>
          </p:cNvPr>
          <p:cNvSpPr txBox="1"/>
          <p:nvPr/>
        </p:nvSpPr>
        <p:spPr>
          <a:xfrm>
            <a:off x="1657829" y="4652780"/>
            <a:ext cx="6700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Den ena av de båda rektanglarna är en kvadrat. Har de båda figurerna lika många symmetrilinjer? Förklara hur du tänker. 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7E03448C-B67B-4426-A8A9-24634221D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684" y="5419616"/>
            <a:ext cx="34163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4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1" grpId="0" animBg="1"/>
      <p:bldP spid="32" grpId="0"/>
      <p:bldP spid="5" grpId="0" animBg="1"/>
      <p:bldP spid="6" grpId="0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283</Words>
  <Application>Microsoft Macintosh PowerPoint</Application>
  <PresentationFormat>Bildspel på skärmen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6</cp:revision>
  <dcterms:created xsi:type="dcterms:W3CDTF">2022-04-10T09:43:42Z</dcterms:created>
  <dcterms:modified xsi:type="dcterms:W3CDTF">2022-08-08T07:11:26Z</dcterms:modified>
</cp:coreProperties>
</file>