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1A7"/>
    <a:srgbClr val="A04972"/>
    <a:srgbClr val="7A5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02"/>
    <p:restoredTop sz="94669"/>
  </p:normalViewPr>
  <p:slideViewPr>
    <p:cSldViewPr snapToGrid="0" snapToObjects="1">
      <p:cViewPr varScale="1">
        <p:scale>
          <a:sx n="101" d="100"/>
          <a:sy n="101" d="100"/>
        </p:scale>
        <p:origin x="8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3058640" y="42359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E61A7"/>
                </a:solidFill>
              </a:rPr>
              <a:t>Fundera och resonera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2024775" y="1290196"/>
            <a:ext cx="6662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Ibland kan man i ett diagram se en så kallad sicksacklinje på </a:t>
            </a:r>
            <a:r>
              <a:rPr lang="sv-SE" i="1" dirty="0"/>
              <a:t>y</a:t>
            </a:r>
            <a:r>
              <a:rPr lang="sv-SE" dirty="0"/>
              <a:t>-axeln. Varför finns den? 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1460595" y="1413306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1460595" y="4732835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1742E09F-5971-DD02-B913-79B7D664B9B9}"/>
              </a:ext>
            </a:extLst>
          </p:cNvPr>
          <p:cNvSpPr txBox="1"/>
          <p:nvPr/>
        </p:nvSpPr>
        <p:spPr>
          <a:xfrm>
            <a:off x="2147235" y="4675253"/>
            <a:ext cx="6158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Ibland kan det vara stor skillnad mellan median och medelvärde. Till exempel kan medianen vara 7 mm medan medelvärdet kan vara 17 mm. Hur kan det bli så? </a:t>
            </a:r>
          </a:p>
          <a:p>
            <a:r>
              <a:rPr lang="sv-SE" dirty="0"/>
              <a:t>Förklara gärna med hjälp av ett exempel. </a:t>
            </a:r>
          </a:p>
        </p:txBody>
      </p:sp>
      <p:pic>
        <p:nvPicPr>
          <p:cNvPr id="21" name="Bildobjekt 20">
            <a:extLst>
              <a:ext uri="{FF2B5EF4-FFF2-40B4-BE49-F238E27FC236}">
                <a16:creationId xmlns:a16="http://schemas.microsoft.com/office/drawing/2014/main" id="{227AB5EF-0769-C223-265F-36C2B833F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650" y="1835506"/>
            <a:ext cx="4083050" cy="251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 animBg="1"/>
      <p:bldP spid="29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6430D7DF-6AF5-8BF0-7304-E1E9417E14BD}"/>
              </a:ext>
            </a:extLst>
          </p:cNvPr>
          <p:cNvSpPr txBox="1"/>
          <p:nvPr/>
        </p:nvSpPr>
        <p:spPr>
          <a:xfrm>
            <a:off x="2062875" y="753928"/>
            <a:ext cx="6687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Du kastar två tärningar. Den ena är numrerad 1–6 och den andra 0–9. Vad är mest sannolikt, att den sexsidiga tärningen visar en 6:a eller att den tiosidiga tärningen visar 8 eller 9? Förklara hur du tänker.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20B35CE-0D29-5AFB-ED58-60F86EB10C53}"/>
              </a:ext>
            </a:extLst>
          </p:cNvPr>
          <p:cNvSpPr txBox="1"/>
          <p:nvPr/>
        </p:nvSpPr>
        <p:spPr>
          <a:xfrm>
            <a:off x="1498695" y="815483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08A45AE-5B71-E9AE-3A96-E26C36F91DF6}"/>
              </a:ext>
            </a:extLst>
          </p:cNvPr>
          <p:cNvSpPr txBox="1"/>
          <p:nvPr/>
        </p:nvSpPr>
        <p:spPr>
          <a:xfrm>
            <a:off x="2062875" y="2420159"/>
            <a:ext cx="590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Du ska rita ett diagram som visar längder av några floder. Vilken typ av diagram väljer du? Förklara varför.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FA2CA0F-82AA-466D-0A56-104FDADF4A89}"/>
              </a:ext>
            </a:extLst>
          </p:cNvPr>
          <p:cNvSpPr txBox="1"/>
          <p:nvPr/>
        </p:nvSpPr>
        <p:spPr>
          <a:xfrm>
            <a:off x="1498695" y="2515409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AC88F77-0533-78FF-0FDB-DB442E495AB0}"/>
              </a:ext>
            </a:extLst>
          </p:cNvPr>
          <p:cNvSpPr txBox="1"/>
          <p:nvPr/>
        </p:nvSpPr>
        <p:spPr>
          <a:xfrm>
            <a:off x="2062875" y="3994058"/>
            <a:ext cx="6291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Vilket fel har Astrid gjort när hon har ritat det här diagrammet?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5FB08CA-9EF4-FFD2-1DF7-6FC117D041DB}"/>
              </a:ext>
            </a:extLst>
          </p:cNvPr>
          <p:cNvSpPr txBox="1"/>
          <p:nvPr/>
        </p:nvSpPr>
        <p:spPr>
          <a:xfrm>
            <a:off x="1498695" y="3994058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C78DC65C-20B2-AAD0-4D86-6A7259E28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4465816"/>
            <a:ext cx="26162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3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EF8A5814-CA03-753E-27DB-89EA3BD77802}"/>
              </a:ext>
            </a:extLst>
          </p:cNvPr>
          <p:cNvSpPr txBox="1"/>
          <p:nvPr/>
        </p:nvSpPr>
        <p:spPr>
          <a:xfrm>
            <a:off x="814889" y="2798729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26C95CB-4706-F6BC-EC8D-12F1B6BEEA5E}"/>
              </a:ext>
            </a:extLst>
          </p:cNvPr>
          <p:cNvSpPr txBox="1"/>
          <p:nvPr/>
        </p:nvSpPr>
        <p:spPr>
          <a:xfrm>
            <a:off x="1494014" y="2745191"/>
            <a:ext cx="6740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tycker du att diagrammet stämmer med verkligheten? 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6033B186-10A1-59CC-3B12-A4CD0F726222}"/>
              </a:ext>
            </a:extLst>
          </p:cNvPr>
          <p:cNvSpPr txBox="1"/>
          <p:nvPr/>
        </p:nvSpPr>
        <p:spPr>
          <a:xfrm>
            <a:off x="814889" y="774072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CD5D6FCB-5A30-0974-CF49-1655D3A6DE21}"/>
              </a:ext>
            </a:extLst>
          </p:cNvPr>
          <p:cNvSpPr txBox="1"/>
          <p:nvPr/>
        </p:nvSpPr>
        <p:spPr>
          <a:xfrm>
            <a:off x="1379069" y="712517"/>
            <a:ext cx="6740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Medelvärdet av tre tärningskast med en vanlig sexsidig tärning blev 4. Hur många sexor kan det högst ha varit? Förklara hur du tänker. </a:t>
            </a:r>
          </a:p>
        </p:txBody>
      </p:sp>
      <p:pic>
        <p:nvPicPr>
          <p:cNvPr id="29" name="Bildobjekt 28">
            <a:extLst>
              <a:ext uri="{FF2B5EF4-FFF2-40B4-BE49-F238E27FC236}">
                <a16:creationId xmlns:a16="http://schemas.microsoft.com/office/drawing/2014/main" id="{2066DC3A-D56F-9F5B-8C68-AE912B86B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300" y="3255942"/>
            <a:ext cx="2895600" cy="248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>
            <a:extLst>
              <a:ext uri="{FF2B5EF4-FFF2-40B4-BE49-F238E27FC236}">
                <a16:creationId xmlns:a16="http://schemas.microsoft.com/office/drawing/2014/main" id="{F8B83B4D-2F47-9576-8A1E-14EEC384AC58}"/>
              </a:ext>
            </a:extLst>
          </p:cNvPr>
          <p:cNvSpPr txBox="1"/>
          <p:nvPr/>
        </p:nvSpPr>
        <p:spPr>
          <a:xfrm>
            <a:off x="860383" y="5562282"/>
            <a:ext cx="538061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B8B8D5E9-431D-DFE8-9A37-22894556B437}"/>
              </a:ext>
            </a:extLst>
          </p:cNvPr>
          <p:cNvSpPr txBox="1"/>
          <p:nvPr/>
        </p:nvSpPr>
        <p:spPr>
          <a:xfrm>
            <a:off x="1600877" y="5472130"/>
            <a:ext cx="6790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”Risken för att det blir regn i morgon är 30 %”, säger </a:t>
            </a:r>
            <a:r>
              <a:rPr lang="sv-SE" dirty="0" err="1"/>
              <a:t>Yolanda</a:t>
            </a:r>
            <a:r>
              <a:rPr lang="sv-SE" dirty="0"/>
              <a:t>. ”Då är chansen att det inte blir regn 70 %”, säger Walter. Stämmer det? Förklara hur du tänker. 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1CAFC4D5-40B3-79A2-2233-819C9EBE8276}"/>
              </a:ext>
            </a:extLst>
          </p:cNvPr>
          <p:cNvSpPr txBox="1"/>
          <p:nvPr/>
        </p:nvSpPr>
        <p:spPr>
          <a:xfrm>
            <a:off x="860383" y="2567225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33E70E20-CADD-5F26-00DD-C5A969FD5BA7}"/>
              </a:ext>
            </a:extLst>
          </p:cNvPr>
          <p:cNvSpPr txBox="1"/>
          <p:nvPr/>
        </p:nvSpPr>
        <p:spPr>
          <a:xfrm>
            <a:off x="1546784" y="2505670"/>
            <a:ext cx="3025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När Dejan tittar på det här diagrammet så säger han att medianen är 8 rätt. Stämmer det? Förklara hur du tänker. 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085E22F9-5BE7-B0C1-44B6-54AA11BB8EE4}"/>
              </a:ext>
            </a:extLst>
          </p:cNvPr>
          <p:cNvSpPr txBox="1"/>
          <p:nvPr/>
        </p:nvSpPr>
        <p:spPr>
          <a:xfrm>
            <a:off x="1546784" y="510570"/>
            <a:ext cx="6619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Vilket av talen kan inte vara en sannolikhet? Förklara hur du tänker. 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48648287-D081-8429-F6EA-029CAA97F590}"/>
              </a:ext>
            </a:extLst>
          </p:cNvPr>
          <p:cNvSpPr txBox="1"/>
          <p:nvPr/>
        </p:nvSpPr>
        <p:spPr>
          <a:xfrm>
            <a:off x="867659" y="572125"/>
            <a:ext cx="429875" cy="400110"/>
          </a:xfrm>
          <a:prstGeom prst="rect">
            <a:avLst/>
          </a:prstGeom>
          <a:solidFill>
            <a:srgbClr val="0E61A7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pic>
        <p:nvPicPr>
          <p:cNvPr id="28" name="Bildobjekt 27">
            <a:extLst>
              <a:ext uri="{FF2B5EF4-FFF2-40B4-BE49-F238E27FC236}">
                <a16:creationId xmlns:a16="http://schemas.microsoft.com/office/drawing/2014/main" id="{A633DA49-93D1-5978-D13F-DDCED5900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00" y="866339"/>
            <a:ext cx="3506619" cy="729565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266CEDD3-1060-D2C0-F0AE-1871E8453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642" y="2088308"/>
            <a:ext cx="3309658" cy="268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/>
      <p:bldP spid="23" grpId="0" animBg="1"/>
      <p:bldP spid="24" grpId="0"/>
      <p:bldP spid="26" grpId="0"/>
      <p:bldP spid="27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269</Words>
  <Application>Microsoft Macintosh PowerPoint</Application>
  <PresentationFormat>Bildspel på skärmen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7</cp:revision>
  <dcterms:created xsi:type="dcterms:W3CDTF">2022-04-10T09:43:42Z</dcterms:created>
  <dcterms:modified xsi:type="dcterms:W3CDTF">2024-09-22T07:39:15Z</dcterms:modified>
</cp:coreProperties>
</file>