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>
        <p:scale>
          <a:sx n="105" d="100"/>
          <a:sy n="105" d="100"/>
        </p:scale>
        <p:origin x="1176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2022-08-03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0005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2022-08-03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57112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2022-08-03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78920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2022-08-03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7660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2022-08-03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9502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2022-08-03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7780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2022-08-03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4434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2022-08-03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190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2022-08-03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697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2022-08-03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240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2022-08-03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9791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C92EC-F075-D442-8C6A-A74458830A41}" type="datetimeFigureOut">
              <a:rPr lang="sv-SE" smtClean="0"/>
              <a:t>2022-08-03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0914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>
            <a:extLst>
              <a:ext uri="{FF2B5EF4-FFF2-40B4-BE49-F238E27FC236}">
                <a16:creationId xmlns:a16="http://schemas.microsoft.com/office/drawing/2014/main" id="{CC0E67B2-1675-9B43-8515-61A713BC3078}"/>
              </a:ext>
            </a:extLst>
          </p:cNvPr>
          <p:cNvSpPr txBox="1"/>
          <p:nvPr/>
        </p:nvSpPr>
        <p:spPr>
          <a:xfrm>
            <a:off x="3171611" y="288305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solidFill>
                  <a:srgbClr val="C00000"/>
                </a:solidFill>
              </a:rPr>
              <a:t>Fundera och resonera</a:t>
            </a: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935DB875-94D5-A549-AE66-E45086F1DF8B}"/>
              </a:ext>
            </a:extLst>
          </p:cNvPr>
          <p:cNvSpPr txBox="1"/>
          <p:nvPr/>
        </p:nvSpPr>
        <p:spPr>
          <a:xfrm>
            <a:off x="1793730" y="2572229"/>
            <a:ext cx="6998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sv-SE" dirty="0"/>
              <a:t>Ge exempel på ett tal som är större   än 0,1 men mindre än 0,11.  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1009484B-66BC-574E-8587-85C523FAE3F7}"/>
              </a:ext>
            </a:extLst>
          </p:cNvPr>
          <p:cNvSpPr txBox="1"/>
          <p:nvPr/>
        </p:nvSpPr>
        <p:spPr>
          <a:xfrm>
            <a:off x="1803942" y="1083708"/>
            <a:ext cx="57786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Sjutton är ett större tal än sju. Hur kan du då förklara att ”noll komma sju” är ett större tal än ”noll komma sjutton”? </a:t>
            </a:r>
          </a:p>
        </p:txBody>
      </p:sp>
      <p:sp>
        <p:nvSpPr>
          <p:cNvPr id="28" name="textruta 27">
            <a:extLst>
              <a:ext uri="{FF2B5EF4-FFF2-40B4-BE49-F238E27FC236}">
                <a16:creationId xmlns:a16="http://schemas.microsoft.com/office/drawing/2014/main" id="{E8C6E20D-FC81-6440-9D46-760C982F20A9}"/>
              </a:ext>
            </a:extLst>
          </p:cNvPr>
          <p:cNvSpPr txBox="1"/>
          <p:nvPr/>
        </p:nvSpPr>
        <p:spPr>
          <a:xfrm>
            <a:off x="1242671" y="1107960"/>
            <a:ext cx="429875" cy="400110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</a:t>
            </a:r>
          </a:p>
        </p:txBody>
      </p:sp>
      <p:sp>
        <p:nvSpPr>
          <p:cNvPr id="29" name="textruta 28">
            <a:extLst>
              <a:ext uri="{FF2B5EF4-FFF2-40B4-BE49-F238E27FC236}">
                <a16:creationId xmlns:a16="http://schemas.microsoft.com/office/drawing/2014/main" id="{75A6EEB6-9795-1042-91B7-234CE7781192}"/>
              </a:ext>
            </a:extLst>
          </p:cNvPr>
          <p:cNvSpPr txBox="1"/>
          <p:nvPr/>
        </p:nvSpPr>
        <p:spPr>
          <a:xfrm>
            <a:off x="1242671" y="2608842"/>
            <a:ext cx="429875" cy="400110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</a:t>
            </a:r>
          </a:p>
        </p:txBody>
      </p:sp>
      <p:sp>
        <p:nvSpPr>
          <p:cNvPr id="31" name="textruta 30">
            <a:extLst>
              <a:ext uri="{FF2B5EF4-FFF2-40B4-BE49-F238E27FC236}">
                <a16:creationId xmlns:a16="http://schemas.microsoft.com/office/drawing/2014/main" id="{EDD2D7A4-8269-8E43-8C7A-C44C522666F4}"/>
              </a:ext>
            </a:extLst>
          </p:cNvPr>
          <p:cNvSpPr txBox="1"/>
          <p:nvPr/>
        </p:nvSpPr>
        <p:spPr>
          <a:xfrm>
            <a:off x="1242671" y="4093278"/>
            <a:ext cx="429875" cy="400110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</a:t>
            </a:r>
          </a:p>
        </p:txBody>
      </p:sp>
      <p:sp>
        <p:nvSpPr>
          <p:cNvPr id="30" name="textruta 29">
            <a:extLst>
              <a:ext uri="{FF2B5EF4-FFF2-40B4-BE49-F238E27FC236}">
                <a16:creationId xmlns:a16="http://schemas.microsoft.com/office/drawing/2014/main" id="{F8BC718B-35D6-8241-BAC3-7A349A0210CF}"/>
              </a:ext>
            </a:extLst>
          </p:cNvPr>
          <p:cNvSpPr txBox="1"/>
          <p:nvPr/>
        </p:nvSpPr>
        <p:spPr>
          <a:xfrm>
            <a:off x="1817063" y="4093278"/>
            <a:ext cx="7191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Hur vet man om värdet av ett tal i bråkform är större eller mindre än 1? </a:t>
            </a:r>
          </a:p>
        </p:txBody>
      </p:sp>
      <p:sp>
        <p:nvSpPr>
          <p:cNvPr id="2" name="textruta 1">
            <a:extLst>
              <a:ext uri="{FF2B5EF4-FFF2-40B4-BE49-F238E27FC236}">
                <a16:creationId xmlns:a16="http://schemas.microsoft.com/office/drawing/2014/main" id="{4C49B142-BF04-7B2C-CB85-56B8D2DBCADE}"/>
              </a:ext>
            </a:extLst>
          </p:cNvPr>
          <p:cNvSpPr txBox="1"/>
          <p:nvPr/>
        </p:nvSpPr>
        <p:spPr>
          <a:xfrm>
            <a:off x="1803942" y="3067042"/>
            <a:ext cx="4012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b)   Hur många sådana tal finns det? 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1D004A0B-3E9F-26F5-BBF8-D80AFF3F752A}"/>
              </a:ext>
            </a:extLst>
          </p:cNvPr>
          <p:cNvSpPr txBox="1"/>
          <p:nvPr/>
        </p:nvSpPr>
        <p:spPr>
          <a:xfrm>
            <a:off x="1793729" y="5549985"/>
            <a:ext cx="6410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Hälften av en halv är lika med en fjärdedel. Hur kan du visa det? 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C633C752-411F-2E63-39A0-41AEC7ECE5A3}"/>
              </a:ext>
            </a:extLst>
          </p:cNvPr>
          <p:cNvSpPr txBox="1"/>
          <p:nvPr/>
        </p:nvSpPr>
        <p:spPr>
          <a:xfrm>
            <a:off x="1242671" y="5586598"/>
            <a:ext cx="429875" cy="400110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59498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8" grpId="0" animBg="1"/>
      <p:bldP spid="29" grpId="0" animBg="1"/>
      <p:bldP spid="31" grpId="0" animBg="1"/>
      <p:bldP spid="30" grpId="0"/>
      <p:bldP spid="2" grpId="0"/>
      <p:bldP spid="6" grpId="0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ruta 5">
            <a:extLst>
              <a:ext uri="{FF2B5EF4-FFF2-40B4-BE49-F238E27FC236}">
                <a16:creationId xmlns:a16="http://schemas.microsoft.com/office/drawing/2014/main" id="{0612BCBB-9388-4D4C-A1D4-E3E2DFA0F5B4}"/>
              </a:ext>
            </a:extLst>
          </p:cNvPr>
          <p:cNvSpPr txBox="1"/>
          <p:nvPr/>
        </p:nvSpPr>
        <p:spPr>
          <a:xfrm>
            <a:off x="2111211" y="502546"/>
            <a:ext cx="590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När Noomi ska räkna 221 – 98 skriver hon så här: 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5E140095-6F39-8044-B3A0-B4F652A9BE11}"/>
              </a:ext>
            </a:extLst>
          </p:cNvPr>
          <p:cNvSpPr txBox="1"/>
          <p:nvPr/>
        </p:nvSpPr>
        <p:spPr>
          <a:xfrm>
            <a:off x="1560152" y="471768"/>
            <a:ext cx="429875" cy="400110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5.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0E9678B3-FAAF-374C-92B4-36F16F3905BB}"/>
              </a:ext>
            </a:extLst>
          </p:cNvPr>
          <p:cNvSpPr txBox="1"/>
          <p:nvPr/>
        </p:nvSpPr>
        <p:spPr>
          <a:xfrm>
            <a:off x="2111211" y="2663905"/>
            <a:ext cx="6410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Vem har rätt? Förklara hur du tänker. 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A5454809-8CED-0E48-BA20-6D7AC8905F7C}"/>
              </a:ext>
            </a:extLst>
          </p:cNvPr>
          <p:cNvSpPr txBox="1"/>
          <p:nvPr/>
        </p:nvSpPr>
        <p:spPr>
          <a:xfrm>
            <a:off x="1560152" y="2700518"/>
            <a:ext cx="429875" cy="400110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6.</a:t>
            </a:r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77840748-73D8-3440-B958-3FCDFAA1869B}"/>
              </a:ext>
            </a:extLst>
          </p:cNvPr>
          <p:cNvSpPr txBox="1"/>
          <p:nvPr/>
        </p:nvSpPr>
        <p:spPr>
          <a:xfrm>
            <a:off x="2111211" y="4411520"/>
            <a:ext cx="5221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I vilken eller vilka figurer är 0,25 röd? </a:t>
            </a:r>
          </a:p>
        </p:txBody>
      </p:sp>
      <p:sp>
        <p:nvSpPr>
          <p:cNvPr id="24" name="textruta 23">
            <a:extLst>
              <a:ext uri="{FF2B5EF4-FFF2-40B4-BE49-F238E27FC236}">
                <a16:creationId xmlns:a16="http://schemas.microsoft.com/office/drawing/2014/main" id="{4F3D8639-91DE-F14D-AF5E-D3F10A75B5E1}"/>
              </a:ext>
            </a:extLst>
          </p:cNvPr>
          <p:cNvSpPr txBox="1"/>
          <p:nvPr/>
        </p:nvSpPr>
        <p:spPr>
          <a:xfrm>
            <a:off x="1560152" y="4415010"/>
            <a:ext cx="429875" cy="400110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7.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BF205F65-F44A-10F7-3662-D5E37B141A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1210" y="904513"/>
            <a:ext cx="4699907" cy="611513"/>
          </a:xfrm>
          <a:prstGeom prst="rect">
            <a:avLst/>
          </a:prstGeom>
        </p:spPr>
      </p:pic>
      <p:sp>
        <p:nvSpPr>
          <p:cNvPr id="3" name="textruta 2">
            <a:extLst>
              <a:ext uri="{FF2B5EF4-FFF2-40B4-BE49-F238E27FC236}">
                <a16:creationId xmlns:a16="http://schemas.microsoft.com/office/drawing/2014/main" id="{4FD6C215-A72E-A80B-CFE0-869C39BA6D0C}"/>
              </a:ext>
            </a:extLst>
          </p:cNvPr>
          <p:cNvSpPr txBox="1"/>
          <p:nvPr/>
        </p:nvSpPr>
        <p:spPr>
          <a:xfrm>
            <a:off x="2111211" y="1738582"/>
            <a:ext cx="590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Förklara hur du tror Noomi tänker. </a:t>
            </a:r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155E10DB-9D0D-2AE9-2879-474F71AEF8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3728" y="3116389"/>
            <a:ext cx="2464549" cy="799313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FC9CE3D0-6156-2A43-5D1F-28F9A0F11D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3728" y="4854801"/>
            <a:ext cx="5388864" cy="1334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21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 animBg="1"/>
      <p:bldP spid="15" grpId="0"/>
      <p:bldP spid="24" grpId="0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>
            <a:extLst>
              <a:ext uri="{FF2B5EF4-FFF2-40B4-BE49-F238E27FC236}">
                <a16:creationId xmlns:a16="http://schemas.microsoft.com/office/drawing/2014/main" id="{46F0D8C1-8889-3A4D-807B-3A734BEC27A0}"/>
              </a:ext>
            </a:extLst>
          </p:cNvPr>
          <p:cNvSpPr txBox="1"/>
          <p:nvPr/>
        </p:nvSpPr>
        <p:spPr>
          <a:xfrm>
            <a:off x="1982607" y="920854"/>
            <a:ext cx="590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 Hur tror du Ida tänker när hon räknar så här? 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75EAD4F2-C7F5-A14A-ADCB-ADB0DF09E1AE}"/>
              </a:ext>
            </a:extLst>
          </p:cNvPr>
          <p:cNvSpPr txBox="1"/>
          <p:nvPr/>
        </p:nvSpPr>
        <p:spPr>
          <a:xfrm>
            <a:off x="1431548" y="957467"/>
            <a:ext cx="429875" cy="400110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8.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0C547E5E-98BC-E149-8059-970671E00395}"/>
              </a:ext>
            </a:extLst>
          </p:cNvPr>
          <p:cNvSpPr txBox="1"/>
          <p:nvPr/>
        </p:nvSpPr>
        <p:spPr>
          <a:xfrm>
            <a:off x="1982607" y="3317988"/>
            <a:ext cx="590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Hur mycket mer är siffran 7 värd än siffran 5 i talet 2,375? 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F2BD41B4-4B25-6F43-AF31-7FC4A244A100}"/>
              </a:ext>
            </a:extLst>
          </p:cNvPr>
          <p:cNvSpPr txBox="1"/>
          <p:nvPr/>
        </p:nvSpPr>
        <p:spPr>
          <a:xfrm>
            <a:off x="1431548" y="3287210"/>
            <a:ext cx="429875" cy="400110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9.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B54880C4-5695-194D-A005-442E7595EFB2}"/>
              </a:ext>
            </a:extLst>
          </p:cNvPr>
          <p:cNvSpPr txBox="1"/>
          <p:nvPr/>
        </p:nvSpPr>
        <p:spPr>
          <a:xfrm>
            <a:off x="2036701" y="5068791"/>
            <a:ext cx="6526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Vilket tal ligger mitt emellan talen –20 och 10? </a:t>
            </a:r>
          </a:p>
          <a:p>
            <a:r>
              <a:rPr lang="sv-SE" dirty="0"/>
              <a:t>Förklara hur du tänker. 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10B17877-7BA6-ED46-8C62-C22855FFEE5A}"/>
              </a:ext>
            </a:extLst>
          </p:cNvPr>
          <p:cNvSpPr txBox="1"/>
          <p:nvPr/>
        </p:nvSpPr>
        <p:spPr>
          <a:xfrm>
            <a:off x="1431548" y="5072574"/>
            <a:ext cx="538061" cy="400110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10.</a:t>
            </a:r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CB7EF8CF-58CE-3D62-8690-B2B6AA7C94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3119" y="1384108"/>
            <a:ext cx="4572000" cy="54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842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6" grpId="0"/>
      <p:bldP spid="7" grpId="0" animBg="1"/>
      <p:bldP spid="8" grpId="0"/>
      <p:bldP spid="9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</TotalTime>
  <Words>188</Words>
  <Application>Microsoft Macintosh PowerPoint</Application>
  <PresentationFormat>Bildspel på skärmen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Office-tema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Kristina Johnson</dc:creator>
  <cp:lastModifiedBy>Kristina Johnson</cp:lastModifiedBy>
  <cp:revision>3</cp:revision>
  <dcterms:created xsi:type="dcterms:W3CDTF">2022-04-10T09:43:42Z</dcterms:created>
  <dcterms:modified xsi:type="dcterms:W3CDTF">2022-08-03T11:22:53Z</dcterms:modified>
</cp:coreProperties>
</file>