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B788"/>
    <a:srgbClr val="149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2971800" y="28626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1932187" y="2395062"/>
            <a:ext cx="5849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Gabriel har glömt vad som menas med </a:t>
            </a:r>
            <a:r>
              <a:rPr lang="el-GR" dirty="0"/>
              <a:t>π. </a:t>
            </a:r>
            <a:r>
              <a:rPr lang="sv-SE" dirty="0"/>
              <a:t>Hur skulle du förklara det för honom? 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1932187" y="1100021"/>
            <a:ext cx="5253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triangel kan inte ha en rät och en trubbig vinkel. Förklara varför.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368007" y="1174175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367943" y="2521473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1367943" y="3868771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2CF7BC86-CF3F-457D-B20E-69D6D1CD22A6}"/>
              </a:ext>
            </a:extLst>
          </p:cNvPr>
          <p:cNvSpPr txBox="1"/>
          <p:nvPr/>
        </p:nvSpPr>
        <p:spPr>
          <a:xfrm>
            <a:off x="1932187" y="3868771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kub avbildas i skala 3 : 1. Hur förändras 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09A15D8-141F-8FD1-0ACD-F85808E7534A}"/>
              </a:ext>
            </a:extLst>
          </p:cNvPr>
          <p:cNvSpPr txBox="1"/>
          <p:nvPr/>
        </p:nvSpPr>
        <p:spPr>
          <a:xfrm>
            <a:off x="2084586" y="4515118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kantens längd 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C8F327A-5EF1-2500-664A-FD02F339AF14}"/>
              </a:ext>
            </a:extLst>
          </p:cNvPr>
          <p:cNvSpPr txBox="1"/>
          <p:nvPr/>
        </p:nvSpPr>
        <p:spPr>
          <a:xfrm>
            <a:off x="2084586" y="5065481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arean av en sidoyta 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CB06B83-1899-D6B6-0D26-52CAA8BE2962}"/>
              </a:ext>
            </a:extLst>
          </p:cNvPr>
          <p:cNvSpPr txBox="1"/>
          <p:nvPr/>
        </p:nvSpPr>
        <p:spPr>
          <a:xfrm>
            <a:off x="2084586" y="5587213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c) volymen </a:t>
            </a:r>
          </a:p>
        </p:txBody>
      </p: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8" grpId="0" animBg="1"/>
      <p:bldP spid="29" grpId="0" animBg="1"/>
      <p:bldP spid="31" grpId="0" animBg="1"/>
      <p:bldP spid="21" grpId="0"/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1770145" y="802773"/>
            <a:ext cx="6869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många symmetrilinjer har en cirkel? Förklara hur du tänker.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1219087" y="751801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1784867" y="1897821"/>
            <a:ext cx="664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Två cirklar är alltid likformiga. Men det finns också andra geometriska figurer som alltid är likformiga med varandra. Ge minst två exempel.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233808" y="1968413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1784867" y="3269868"/>
            <a:ext cx="4458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”Poolens diameter är 5 m”, säger Adela. </a:t>
            </a:r>
          </a:p>
          <a:p>
            <a:r>
              <a:rPr lang="sv-SE" dirty="0"/>
              <a:t>”Då är det drygt 15 m runt om”, säger Astrid. </a:t>
            </a:r>
          </a:p>
          <a:p>
            <a:r>
              <a:rPr lang="sv-SE" dirty="0"/>
              <a:t>Hur kan hon veta det?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233808" y="3293781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C552E03-CCDA-40DB-0512-60462E899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054" y="3916451"/>
            <a:ext cx="3045448" cy="289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6F0D8C1-8889-3A4D-807B-3A734BEC27A0}"/>
              </a:ext>
            </a:extLst>
          </p:cNvPr>
          <p:cNvSpPr txBox="1"/>
          <p:nvPr/>
        </p:nvSpPr>
        <p:spPr>
          <a:xfrm>
            <a:off x="1532420" y="4436540"/>
            <a:ext cx="635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Hedvig tänker att två kongruenta figurer måste vara likformiga. Stämmer det? Förklara hur du tänker. 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5EAD4F2-C7F5-A14A-ADCB-ADB0DF09E1AE}"/>
              </a:ext>
            </a:extLst>
          </p:cNvPr>
          <p:cNvSpPr txBox="1"/>
          <p:nvPr/>
        </p:nvSpPr>
        <p:spPr>
          <a:xfrm>
            <a:off x="981361" y="4473153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D31DAC63-34C1-E19B-61FA-1D2B76F98262}"/>
              </a:ext>
            </a:extLst>
          </p:cNvPr>
          <p:cNvSpPr txBox="1"/>
          <p:nvPr/>
        </p:nvSpPr>
        <p:spPr>
          <a:xfrm>
            <a:off x="981361" y="779030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066B788C-DF14-E8D9-5A78-F27CDF33B273}"/>
              </a:ext>
            </a:extLst>
          </p:cNvPr>
          <p:cNvSpPr txBox="1"/>
          <p:nvPr/>
        </p:nvSpPr>
        <p:spPr>
          <a:xfrm>
            <a:off x="1532420" y="779030"/>
            <a:ext cx="641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kan du direkt se att trianglarna har samma area? 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D578A25-8ED4-0678-9A11-2A996A21F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346" y="1504515"/>
            <a:ext cx="5579241" cy="192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9C30427A-5C47-A3C4-4B39-C88DB954BD61}"/>
              </a:ext>
            </a:extLst>
          </p:cNvPr>
          <p:cNvSpPr txBox="1"/>
          <p:nvPr/>
        </p:nvSpPr>
        <p:spPr>
          <a:xfrm>
            <a:off x="1438439" y="2146737"/>
            <a:ext cx="538061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B4869DD8-771A-4D08-6C7E-A24E3D07CF11}"/>
              </a:ext>
            </a:extLst>
          </p:cNvPr>
          <p:cNvSpPr txBox="1"/>
          <p:nvPr/>
        </p:nvSpPr>
        <p:spPr>
          <a:xfrm>
            <a:off x="2117744" y="2102042"/>
            <a:ext cx="6700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hur du vet att arean av kvadraten I är lika stor som den sammanlagda arean av kvadraterna II och III. 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1A9EC98B-CE6E-7230-06AA-CAFB108E6F69}"/>
              </a:ext>
            </a:extLst>
          </p:cNvPr>
          <p:cNvSpPr txBox="1"/>
          <p:nvPr/>
        </p:nvSpPr>
        <p:spPr>
          <a:xfrm>
            <a:off x="1441276" y="668800"/>
            <a:ext cx="4298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82DDD491-3601-11FE-9956-606EFB0B90CB}"/>
              </a:ext>
            </a:extLst>
          </p:cNvPr>
          <p:cNvSpPr txBox="1"/>
          <p:nvPr/>
        </p:nvSpPr>
        <p:spPr>
          <a:xfrm>
            <a:off x="2117744" y="699578"/>
            <a:ext cx="635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varför en kub också kan sägas vara ett rätblock. 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ACB3A2A-7137-33F4-A252-08BBB20CD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19" y="2748373"/>
            <a:ext cx="3356723" cy="400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29" grpId="0" animBg="1"/>
      <p:bldP spid="30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207</Words>
  <Application>Microsoft Macintosh PowerPoint</Application>
  <PresentationFormat>Bildspel på skärmen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5</cp:revision>
  <dcterms:created xsi:type="dcterms:W3CDTF">2022-04-10T09:43:42Z</dcterms:created>
  <dcterms:modified xsi:type="dcterms:W3CDTF">2022-06-20T08:06:05Z</dcterms:modified>
</cp:coreProperties>
</file>