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62" r:id="rId2"/>
    <p:sldId id="276" r:id="rId3"/>
    <p:sldId id="329" r:id="rId4"/>
    <p:sldId id="331" r:id="rId5"/>
    <p:sldId id="360" r:id="rId6"/>
    <p:sldId id="361" r:id="rId7"/>
    <p:sldId id="362" r:id="rId8"/>
    <p:sldId id="363" r:id="rId9"/>
    <p:sldId id="364" r:id="rId10"/>
    <p:sldId id="324" r:id="rId11"/>
    <p:sldId id="365" r:id="rId12"/>
    <p:sldId id="366" r:id="rId13"/>
    <p:sldId id="367" r:id="rId14"/>
    <p:sldId id="368" r:id="rId15"/>
    <p:sldId id="279" r:id="rId16"/>
    <p:sldId id="280" r:id="rId17"/>
    <p:sldId id="369" r:id="rId18"/>
    <p:sldId id="326" r:id="rId19"/>
    <p:sldId id="327" r:id="rId20"/>
    <p:sldId id="328" r:id="rId21"/>
    <p:sldId id="370" r:id="rId22"/>
    <p:sldId id="330" r:id="rId23"/>
    <p:sldId id="371" r:id="rId24"/>
    <p:sldId id="372" r:id="rId25"/>
    <p:sldId id="334" r:id="rId26"/>
    <p:sldId id="335" r:id="rId27"/>
    <p:sldId id="332" r:id="rId28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521415D9-36F7-43E2-AB2F-B90AF26B5E84}">
      <p14:sectionLst xmlns:p14="http://schemas.microsoft.com/office/powerpoint/2010/main">
        <p14:section name="Fördiagnos 2.2_Uppgift 40" id="{8C7580AE-160A-E54F-97F3-A377948ED562}">
          <p14:sldIdLst>
            <p14:sldId id="262"/>
            <p14:sldId id="276"/>
            <p14:sldId id="329"/>
            <p14:sldId id="331"/>
          </p14:sldIdLst>
        </p14:section>
        <p14:section name="Fördiagnos 2.2_Uppgift 41" id="{B58E9497-3B3B-244C-8594-9A36FF9D70A4}">
          <p14:sldIdLst>
            <p14:sldId id="360"/>
            <p14:sldId id="361"/>
            <p14:sldId id="362"/>
          </p14:sldIdLst>
        </p14:section>
        <p14:section name="Fördiagnos 2.2_Uppgift 42 - 43" id="{C2377A9F-F8CC-B646-B8ED-A025661C3233}">
          <p14:sldIdLst>
            <p14:sldId id="363"/>
            <p14:sldId id="364"/>
            <p14:sldId id="324"/>
            <p14:sldId id="365"/>
            <p14:sldId id="366"/>
            <p14:sldId id="367"/>
          </p14:sldIdLst>
        </p14:section>
        <p14:section name="Fördiagnos 2.2_Uppgift 44" id="{0AB08108-FC7E-B648-8036-D452D65597E1}">
          <p14:sldIdLst>
            <p14:sldId id="368"/>
            <p14:sldId id="279"/>
            <p14:sldId id="280"/>
          </p14:sldIdLst>
        </p14:section>
        <p14:section name="Fördiagnos 2.2_Uppgift 45" id="{04157A49-1081-9548-81C1-07F9E40603B4}">
          <p14:sldIdLst>
            <p14:sldId id="369"/>
            <p14:sldId id="326"/>
          </p14:sldIdLst>
        </p14:section>
        <p14:section name="Fördiagnos 2.2_Uppgift 46" id="{509F92CE-E52C-9D4D-8AFB-127F6C8ED651}">
          <p14:sldIdLst>
            <p14:sldId id="327"/>
            <p14:sldId id="328"/>
            <p14:sldId id="370"/>
            <p14:sldId id="330"/>
          </p14:sldIdLst>
        </p14:section>
        <p14:section name="Fördiagnos 2.2_Uppgift 47" id="{710E7D1A-FE9D-F741-97FE-A28FF2E78F3E}">
          <p14:sldIdLst>
            <p14:sldId id="371"/>
            <p14:sldId id="372"/>
            <p14:sldId id="334"/>
            <p14:sldId id="335"/>
            <p14:sldId id="33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3" autoAdjust="0"/>
    <p:restoredTop sz="94730" autoAdjust="0"/>
  </p:normalViewPr>
  <p:slideViewPr>
    <p:cSldViewPr snapToGrid="0" snapToObjects="1">
      <p:cViewPr>
        <p:scale>
          <a:sx n="138" d="100"/>
          <a:sy n="138" d="100"/>
        </p:scale>
        <p:origin x="192" y="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2022-06-12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B2F7B31-AE81-C847-B55C-DAA887F93BB7}" type="slidenum">
              <a:rPr lang="sv-SE" smtClean="0"/>
              <a:pPr>
                <a:defRPr/>
              </a:pPr>
              <a:t>20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45795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2022-06-12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2022-06-12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2022-06-12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2022-06-12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2022-06-12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2022-06-12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2022-06-12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2022-06-12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2022-06-12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2022-06-12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2022-06-12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2022-06-12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7" Type="http://schemas.openxmlformats.org/officeDocument/2006/relationships/image" Target="../media/image33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tiff"/><Relationship Id="rId5" Type="http://schemas.openxmlformats.org/officeDocument/2006/relationships/image" Target="../media/image31.tiff"/><Relationship Id="rId4" Type="http://schemas.openxmlformats.org/officeDocument/2006/relationships/image" Target="../media/image30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7" Type="http://schemas.openxmlformats.org/officeDocument/2006/relationships/image" Target="../media/image39.tiff"/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tiff"/><Relationship Id="rId5" Type="http://schemas.openxmlformats.org/officeDocument/2006/relationships/image" Target="../media/image37.tiff"/><Relationship Id="rId4" Type="http://schemas.openxmlformats.org/officeDocument/2006/relationships/image" Target="../media/image36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tiff"/><Relationship Id="rId4" Type="http://schemas.openxmlformats.org/officeDocument/2006/relationships/image" Target="../media/image41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p 23"/>
          <p:cNvGrpSpPr/>
          <p:nvPr/>
        </p:nvGrpSpPr>
        <p:grpSpPr>
          <a:xfrm>
            <a:off x="2618805" y="3975426"/>
            <a:ext cx="3943376" cy="641678"/>
            <a:chOff x="1820527" y="3968975"/>
            <a:chExt cx="3697182" cy="641678"/>
          </a:xfrm>
        </p:grpSpPr>
        <p:sp>
          <p:nvSpPr>
            <p:cNvPr id="19" name="Rektangel 18"/>
            <p:cNvSpPr/>
            <p:nvPr/>
          </p:nvSpPr>
          <p:spPr>
            <a:xfrm>
              <a:off x="1820527" y="4105148"/>
              <a:ext cx="33332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</a:rPr>
                <a:t>  Andelen</a:t>
              </a:r>
              <a:r>
                <a:rPr lang="sv-SE" dirty="0"/>
                <a:t> blåa kulor är 3 tiondelar =</a:t>
              </a:r>
            </a:p>
          </p:txBody>
        </p:sp>
        <p:grpSp>
          <p:nvGrpSpPr>
            <p:cNvPr id="20" name="Grupp 19"/>
            <p:cNvGrpSpPr/>
            <p:nvPr/>
          </p:nvGrpSpPr>
          <p:grpSpPr>
            <a:xfrm>
              <a:off x="5099055" y="3968975"/>
              <a:ext cx="418654" cy="641678"/>
              <a:chOff x="3744669" y="1847543"/>
              <a:chExt cx="418654" cy="641678"/>
            </a:xfrm>
          </p:grpSpPr>
          <p:sp>
            <p:nvSpPr>
              <p:cNvPr id="21" name="textruta 20"/>
              <p:cNvSpPr txBox="1"/>
              <p:nvPr/>
            </p:nvSpPr>
            <p:spPr>
              <a:xfrm>
                <a:off x="3799351" y="1847543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22" name="textruta 21"/>
              <p:cNvSpPr txBox="1"/>
              <p:nvPr/>
            </p:nvSpPr>
            <p:spPr>
              <a:xfrm>
                <a:off x="3744669" y="211988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cxnSp>
            <p:nvCxnSpPr>
              <p:cNvPr id="23" name="Rak 22"/>
              <p:cNvCxnSpPr>
                <a:cxnSpLocks/>
              </p:cNvCxnSpPr>
              <p:nvPr/>
            </p:nvCxnSpPr>
            <p:spPr>
              <a:xfrm>
                <a:off x="3807854" y="2168382"/>
                <a:ext cx="2369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5" name="Bildobjekt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936" y="5027789"/>
            <a:ext cx="3236485" cy="1351037"/>
          </a:xfrm>
          <a:prstGeom prst="rect">
            <a:avLst/>
          </a:prstGeom>
        </p:spPr>
      </p:pic>
      <p:grpSp>
        <p:nvGrpSpPr>
          <p:cNvPr id="3" name="Grupp 2"/>
          <p:cNvGrpSpPr/>
          <p:nvPr/>
        </p:nvGrpSpPr>
        <p:grpSpPr>
          <a:xfrm>
            <a:off x="2336548" y="789535"/>
            <a:ext cx="5524082" cy="2924574"/>
            <a:chOff x="2083787" y="681405"/>
            <a:chExt cx="5524082" cy="2924574"/>
          </a:xfrm>
        </p:grpSpPr>
        <p:grpSp>
          <p:nvGrpSpPr>
            <p:cNvPr id="27" name="Grupp 26"/>
            <p:cNvGrpSpPr/>
            <p:nvPr/>
          </p:nvGrpSpPr>
          <p:grpSpPr>
            <a:xfrm>
              <a:off x="2083787" y="681405"/>
              <a:ext cx="5524082" cy="2869984"/>
              <a:chOff x="2083787" y="681405"/>
              <a:chExt cx="5524082" cy="2869984"/>
            </a:xfrm>
          </p:grpSpPr>
          <p:sp>
            <p:nvSpPr>
              <p:cNvPr id="2" name="Rektangel 1"/>
              <p:cNvSpPr/>
              <p:nvPr/>
            </p:nvSpPr>
            <p:spPr>
              <a:xfrm>
                <a:off x="2083787" y="681405"/>
                <a:ext cx="552408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Tre av tio kulor är blå. </a:t>
                </a:r>
              </a:p>
              <a:p>
                <a:r>
                  <a:rPr lang="sv-SE" b="1" i="1" dirty="0">
                    <a:solidFill>
                      <a:srgbClr val="800000"/>
                    </a:solidFill>
                  </a:rPr>
                  <a:t>Andelen</a:t>
                </a:r>
                <a:r>
                  <a:rPr lang="sv-SE" dirty="0"/>
                  <a:t> blåa kulor kan skrivas som ett </a:t>
                </a:r>
                <a:r>
                  <a:rPr lang="sv-SE" b="1" dirty="0">
                    <a:solidFill>
                      <a:srgbClr val="800000"/>
                    </a:solidFill>
                  </a:rPr>
                  <a:t>bråk</a:t>
                </a:r>
                <a:r>
                  <a:rPr lang="sv-SE" dirty="0"/>
                  <a:t> med </a:t>
                </a:r>
                <a:r>
                  <a:rPr lang="sv-SE" b="1" i="1" dirty="0">
                    <a:solidFill>
                      <a:srgbClr val="800000"/>
                    </a:solidFill>
                  </a:rPr>
                  <a:t>delen</a:t>
                </a:r>
                <a:r>
                  <a:rPr lang="sv-SE" dirty="0"/>
                  <a:t> (antalet blåa kulor) i </a:t>
                </a:r>
                <a:r>
                  <a:rPr lang="sv-SE" i="1" dirty="0"/>
                  <a:t>täljaren </a:t>
                </a:r>
                <a:r>
                  <a:rPr lang="sv-SE" dirty="0"/>
                  <a:t>och </a:t>
                </a:r>
                <a:r>
                  <a:rPr lang="sv-SE" b="1" i="1" dirty="0">
                    <a:solidFill>
                      <a:srgbClr val="800000"/>
                    </a:solidFill>
                  </a:rPr>
                  <a:t>det hela </a:t>
                </a:r>
                <a:r>
                  <a:rPr lang="sv-SE" dirty="0"/>
                  <a:t>(totala antalet kulor) i </a:t>
                </a:r>
                <a:r>
                  <a:rPr lang="sv-SE" i="1" dirty="0"/>
                  <a:t>nämnaren.</a:t>
                </a:r>
              </a:p>
            </p:txBody>
          </p:sp>
          <p:grpSp>
            <p:nvGrpSpPr>
              <p:cNvPr id="26" name="Grupp 25"/>
              <p:cNvGrpSpPr/>
              <p:nvPr/>
            </p:nvGrpSpPr>
            <p:grpSpPr>
              <a:xfrm>
                <a:off x="2581850" y="2060870"/>
                <a:ext cx="733811" cy="1490519"/>
                <a:chOff x="1952273" y="2020415"/>
                <a:chExt cx="733811" cy="1490519"/>
              </a:xfrm>
            </p:grpSpPr>
            <p:pic>
              <p:nvPicPr>
                <p:cNvPr id="9" name="Bildobjekt 8"/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11720" t="6734" r="69387" b="57907"/>
                <a:stretch/>
              </p:blipFill>
              <p:spPr>
                <a:xfrm>
                  <a:off x="1952273" y="2020415"/>
                  <a:ext cx="699685" cy="697666"/>
                </a:xfrm>
                <a:prstGeom prst="ellipse">
                  <a:avLst/>
                </a:prstGeom>
              </p:spPr>
            </p:pic>
            <p:pic>
              <p:nvPicPr>
                <p:cNvPr id="13" name="Bildobjekt 12"/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77117" t="22047" r="4432" b="44091"/>
                <a:stretch/>
              </p:blipFill>
              <p:spPr>
                <a:xfrm>
                  <a:off x="1978920" y="2835252"/>
                  <a:ext cx="707164" cy="675682"/>
                </a:xfrm>
                <a:prstGeom prst="ellipse">
                  <a:avLst/>
                </a:prstGeom>
              </p:spPr>
            </p:pic>
          </p:grpSp>
        </p:grpSp>
        <p:pic>
          <p:nvPicPr>
            <p:cNvPr id="28" name="Bildobjekt 27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3315661" y="2060870"/>
              <a:ext cx="699685" cy="697666"/>
            </a:xfrm>
            <a:prstGeom prst="ellipse">
              <a:avLst/>
            </a:prstGeom>
          </p:spPr>
        </p:pic>
        <p:pic>
          <p:nvPicPr>
            <p:cNvPr id="29" name="Bildobjekt 28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4225960" y="2060870"/>
              <a:ext cx="699685" cy="697666"/>
            </a:xfrm>
            <a:prstGeom prst="ellipse">
              <a:avLst/>
            </a:prstGeom>
          </p:spPr>
        </p:pic>
        <p:pic>
          <p:nvPicPr>
            <p:cNvPr id="30" name="Bildobjekt 29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5903153" y="2060870"/>
              <a:ext cx="699685" cy="697666"/>
            </a:xfrm>
            <a:prstGeom prst="ellipse">
              <a:avLst/>
            </a:prstGeom>
          </p:spPr>
        </p:pic>
        <p:pic>
          <p:nvPicPr>
            <p:cNvPr id="31" name="Bildobjekt 30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5959578" y="2820720"/>
              <a:ext cx="699685" cy="697666"/>
            </a:xfrm>
            <a:prstGeom prst="ellipse">
              <a:avLst/>
            </a:prstGeom>
          </p:spPr>
        </p:pic>
        <p:pic>
          <p:nvPicPr>
            <p:cNvPr id="32" name="Bildobjekt 31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5112838" y="2908313"/>
              <a:ext cx="699685" cy="697666"/>
            </a:xfrm>
            <a:prstGeom prst="ellipse">
              <a:avLst/>
            </a:prstGeom>
          </p:spPr>
        </p:pic>
        <p:pic>
          <p:nvPicPr>
            <p:cNvPr id="33" name="Bildobjekt 32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3462677" y="2908313"/>
              <a:ext cx="699685" cy="697666"/>
            </a:xfrm>
            <a:prstGeom prst="ellipse">
              <a:avLst/>
            </a:prstGeom>
          </p:spPr>
        </p:pic>
        <p:pic>
          <p:nvPicPr>
            <p:cNvPr id="34" name="Bildobjekt 33"/>
            <p:cNvPicPr>
              <a:picLocks noChangeAspect="1"/>
            </p:cNvPicPr>
            <p:nvPr/>
          </p:nvPicPr>
          <p:blipFill rotWithShape="1">
            <a:blip r:embed="rId3"/>
            <a:srcRect l="77117" t="22047" r="4432" b="44091"/>
            <a:stretch/>
          </p:blipFill>
          <p:spPr>
            <a:xfrm>
              <a:off x="4278084" y="2908313"/>
              <a:ext cx="707164" cy="675682"/>
            </a:xfrm>
            <a:prstGeom prst="ellipse">
              <a:avLst/>
            </a:prstGeom>
          </p:spPr>
        </p:pic>
        <p:pic>
          <p:nvPicPr>
            <p:cNvPr id="36" name="Bildobjekt 35"/>
            <p:cNvPicPr>
              <a:picLocks noChangeAspect="1"/>
            </p:cNvPicPr>
            <p:nvPr/>
          </p:nvPicPr>
          <p:blipFill rotWithShape="1">
            <a:blip r:embed="rId3"/>
            <a:srcRect l="77117" t="22047" r="4432" b="44091"/>
            <a:stretch/>
          </p:blipFill>
          <p:spPr>
            <a:xfrm>
              <a:off x="5075557" y="2060870"/>
              <a:ext cx="707164" cy="675682"/>
            </a:xfrm>
            <a:prstGeom prst="ellipse">
              <a:avLst/>
            </a:prstGeom>
          </p:spPr>
        </p:pic>
      </p:grpSp>
      <p:sp>
        <p:nvSpPr>
          <p:cNvPr id="37" name="Rektangel 1">
            <a:extLst>
              <a:ext uri="{FF2B5EF4-FFF2-40B4-BE49-F238E27FC236}">
                <a16:creationId xmlns:a16="http://schemas.microsoft.com/office/drawing/2014/main" id="{1982A8DE-519E-854E-BB31-153A46F410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5280" y="139228"/>
            <a:ext cx="13075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	Bråk</a:t>
            </a:r>
          </a:p>
        </p:txBody>
      </p:sp>
    </p:spTree>
    <p:extLst>
      <p:ext uri="{BB962C8B-B14F-4D97-AF65-F5344CB8AC3E}">
        <p14:creationId xmlns:p14="http://schemas.microsoft.com/office/powerpoint/2010/main" val="310271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dobjekt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0" y="3289300"/>
            <a:ext cx="508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Bildobjekt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3340100"/>
            <a:ext cx="6731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Bildobjekt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700" y="3340100"/>
            <a:ext cx="4445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Bildobjekt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600" y="3289300"/>
            <a:ext cx="571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Bildobjekt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400" y="3289300"/>
            <a:ext cx="5842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Bildobjekt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400" y="1600200"/>
            <a:ext cx="3683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Bildobjekt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600" y="1485900"/>
            <a:ext cx="5080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Bildobjekt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00" y="1663700"/>
            <a:ext cx="304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Bildobjekt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1625600"/>
            <a:ext cx="508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Bildobjekt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638300"/>
            <a:ext cx="5461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" name="Grupp 37"/>
          <p:cNvGrpSpPr>
            <a:grpSpLocks/>
          </p:cNvGrpSpPr>
          <p:nvPr/>
        </p:nvGrpSpPr>
        <p:grpSpPr bwMode="auto">
          <a:xfrm>
            <a:off x="1270000" y="2209800"/>
            <a:ext cx="6807200" cy="1079500"/>
            <a:chOff x="1079500" y="4648200"/>
            <a:chExt cx="6807200" cy="1079500"/>
          </a:xfrm>
        </p:grpSpPr>
        <p:pic>
          <p:nvPicPr>
            <p:cNvPr id="17430" name="Bildobjekt 6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648200"/>
              <a:ext cx="6807200" cy="107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31" name="Bildobjekt 30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4600" y="5346700"/>
              <a:ext cx="228600" cy="27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32" name="Bildobjekt 3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9800" y="5384800"/>
              <a:ext cx="20320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textruta 32"/>
          <p:cNvSpPr txBox="1">
            <a:spLocks noChangeArrowheads="1"/>
          </p:cNvSpPr>
          <p:nvPr/>
        </p:nvSpPr>
        <p:spPr bwMode="auto">
          <a:xfrm>
            <a:off x="1174750" y="1116013"/>
            <a:ext cx="3276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/>
              <a:t>Vilka tal ska stå vid pilarna?</a:t>
            </a:r>
          </a:p>
        </p:txBody>
      </p:sp>
    </p:spTree>
    <p:extLst>
      <p:ext uri="{BB962C8B-B14F-4D97-AF65-F5344CB8AC3E}">
        <p14:creationId xmlns:p14="http://schemas.microsoft.com/office/powerpoint/2010/main" val="34613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F4638F5-D3A4-4049-9048-5A36844A01F3}"/>
              </a:ext>
            </a:extLst>
          </p:cNvPr>
          <p:cNvSpPr/>
          <p:nvPr/>
        </p:nvSpPr>
        <p:spPr>
          <a:xfrm>
            <a:off x="4118881" y="118278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47915E92-3638-F24F-AB72-16500B12B866}"/>
              </a:ext>
            </a:extLst>
          </p:cNvPr>
          <p:cNvSpPr/>
          <p:nvPr/>
        </p:nvSpPr>
        <p:spPr>
          <a:xfrm>
            <a:off x="3209239" y="885316"/>
            <a:ext cx="354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Skriv talen i decimalform.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16977B8-0EF8-1941-85BE-6F3EFFB2B7C7}"/>
              </a:ext>
            </a:extLst>
          </p:cNvPr>
          <p:cNvSpPr/>
          <p:nvPr/>
        </p:nvSpPr>
        <p:spPr>
          <a:xfrm>
            <a:off x="2141597" y="1613354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127790A3-66B5-5F4B-AD15-6DAF41E70446}"/>
              </a:ext>
            </a:extLst>
          </p:cNvPr>
          <p:cNvSpPr/>
          <p:nvPr/>
        </p:nvSpPr>
        <p:spPr>
          <a:xfrm>
            <a:off x="3593018" y="1575802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F93AB3E-475E-8249-B96F-EEC6BEAB09AA}"/>
              </a:ext>
            </a:extLst>
          </p:cNvPr>
          <p:cNvSpPr/>
          <p:nvPr/>
        </p:nvSpPr>
        <p:spPr>
          <a:xfrm>
            <a:off x="2111156" y="2638726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grpSp>
        <p:nvGrpSpPr>
          <p:cNvPr id="76" name="Grupp 75">
            <a:extLst>
              <a:ext uri="{FF2B5EF4-FFF2-40B4-BE49-F238E27FC236}">
                <a16:creationId xmlns:a16="http://schemas.microsoft.com/office/drawing/2014/main" id="{44EB1B46-DD3C-944B-B925-E5042B5561D7}"/>
              </a:ext>
            </a:extLst>
          </p:cNvPr>
          <p:cNvGrpSpPr/>
          <p:nvPr/>
        </p:nvGrpSpPr>
        <p:grpSpPr>
          <a:xfrm>
            <a:off x="2512156" y="1491515"/>
            <a:ext cx="787840" cy="674033"/>
            <a:chOff x="1265994" y="1381800"/>
            <a:chExt cx="787840" cy="674033"/>
          </a:xfrm>
        </p:grpSpPr>
        <p:sp>
          <p:nvSpPr>
            <p:cNvPr id="73" name="Rektangel 72">
              <a:extLst>
                <a:ext uri="{FF2B5EF4-FFF2-40B4-BE49-F238E27FC236}">
                  <a16:creationId xmlns:a16="http://schemas.microsoft.com/office/drawing/2014/main" id="{6C259F04-9E5C-534E-8EC2-367B313C8D85}"/>
                </a:ext>
              </a:extLst>
            </p:cNvPr>
            <p:cNvSpPr/>
            <p:nvPr/>
          </p:nvSpPr>
          <p:spPr>
            <a:xfrm>
              <a:off x="1355439" y="1381800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3</a:t>
              </a:r>
            </a:p>
          </p:txBody>
        </p:sp>
        <p:sp>
          <p:nvSpPr>
            <p:cNvPr id="74" name="Rektangel 73">
              <a:extLst>
                <a:ext uri="{FF2B5EF4-FFF2-40B4-BE49-F238E27FC236}">
                  <a16:creationId xmlns:a16="http://schemas.microsoft.com/office/drawing/2014/main" id="{2AF2AB73-1446-B64A-9362-50A439021448}"/>
                </a:ext>
              </a:extLst>
            </p:cNvPr>
            <p:cNvSpPr/>
            <p:nvPr/>
          </p:nvSpPr>
          <p:spPr>
            <a:xfrm>
              <a:off x="1265994" y="1655723"/>
              <a:ext cx="7878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</a:t>
              </a:r>
            </a:p>
          </p:txBody>
        </p:sp>
        <p:cxnSp>
          <p:nvCxnSpPr>
            <p:cNvPr id="75" name="Rak 74">
              <a:extLst>
                <a:ext uri="{FF2B5EF4-FFF2-40B4-BE49-F238E27FC236}">
                  <a16:creationId xmlns:a16="http://schemas.microsoft.com/office/drawing/2014/main" id="{E1468B38-109D-5B49-A149-0AF7054B7875}"/>
                </a:ext>
              </a:extLst>
            </p:cNvPr>
            <p:cNvCxnSpPr>
              <a:cxnSpLocks/>
            </p:cNvCxnSpPr>
            <p:nvPr/>
          </p:nvCxnSpPr>
          <p:spPr>
            <a:xfrm>
              <a:off x="1355439" y="1715458"/>
              <a:ext cx="28871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0" name="Grupp 79">
            <a:extLst>
              <a:ext uri="{FF2B5EF4-FFF2-40B4-BE49-F238E27FC236}">
                <a16:creationId xmlns:a16="http://schemas.microsoft.com/office/drawing/2014/main" id="{613021D8-8DB8-104D-8949-6FD479A05A1B}"/>
              </a:ext>
            </a:extLst>
          </p:cNvPr>
          <p:cNvGrpSpPr/>
          <p:nvPr/>
        </p:nvGrpSpPr>
        <p:grpSpPr>
          <a:xfrm>
            <a:off x="3880113" y="1453963"/>
            <a:ext cx="787840" cy="662586"/>
            <a:chOff x="1196155" y="1381800"/>
            <a:chExt cx="787840" cy="662586"/>
          </a:xfrm>
        </p:grpSpPr>
        <p:sp>
          <p:nvSpPr>
            <p:cNvPr id="81" name="Rektangel 80">
              <a:extLst>
                <a:ext uri="{FF2B5EF4-FFF2-40B4-BE49-F238E27FC236}">
                  <a16:creationId xmlns:a16="http://schemas.microsoft.com/office/drawing/2014/main" id="{86A12E36-13E1-1B48-A928-DA3C827DD619}"/>
                </a:ext>
              </a:extLst>
            </p:cNvPr>
            <p:cNvSpPr/>
            <p:nvPr/>
          </p:nvSpPr>
          <p:spPr>
            <a:xfrm>
              <a:off x="1355439" y="1381800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7</a:t>
              </a:r>
            </a:p>
          </p:txBody>
        </p:sp>
        <p:sp>
          <p:nvSpPr>
            <p:cNvPr id="82" name="Rektangel 81">
              <a:extLst>
                <a:ext uri="{FF2B5EF4-FFF2-40B4-BE49-F238E27FC236}">
                  <a16:creationId xmlns:a16="http://schemas.microsoft.com/office/drawing/2014/main" id="{BF86FBE0-E638-4948-B8CB-4FF72F81DE80}"/>
                </a:ext>
              </a:extLst>
            </p:cNvPr>
            <p:cNvSpPr/>
            <p:nvPr/>
          </p:nvSpPr>
          <p:spPr>
            <a:xfrm>
              <a:off x="1196155" y="1644276"/>
              <a:ext cx="7878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100</a:t>
              </a:r>
            </a:p>
          </p:txBody>
        </p:sp>
        <p:cxnSp>
          <p:nvCxnSpPr>
            <p:cNvPr id="83" name="Rak 82">
              <a:extLst>
                <a:ext uri="{FF2B5EF4-FFF2-40B4-BE49-F238E27FC236}">
                  <a16:creationId xmlns:a16="http://schemas.microsoft.com/office/drawing/2014/main" id="{05914730-A302-DA42-9832-D80AE07BE69D}"/>
                </a:ext>
              </a:extLst>
            </p:cNvPr>
            <p:cNvCxnSpPr>
              <a:cxnSpLocks/>
            </p:cNvCxnSpPr>
            <p:nvPr/>
          </p:nvCxnSpPr>
          <p:spPr>
            <a:xfrm>
              <a:off x="1316029" y="1709505"/>
              <a:ext cx="35034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85" name="Rektangel 84">
            <a:extLst>
              <a:ext uri="{FF2B5EF4-FFF2-40B4-BE49-F238E27FC236}">
                <a16:creationId xmlns:a16="http://schemas.microsoft.com/office/drawing/2014/main" id="{EB724895-4EA3-4C42-8EB5-E7DF338787F4}"/>
              </a:ext>
            </a:extLst>
          </p:cNvPr>
          <p:cNvSpPr/>
          <p:nvPr/>
        </p:nvSpPr>
        <p:spPr>
          <a:xfrm>
            <a:off x="5351972" y="1592461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</a:t>
            </a:r>
          </a:p>
        </p:txBody>
      </p:sp>
      <p:grpSp>
        <p:nvGrpSpPr>
          <p:cNvPr id="94" name="Grupp 93">
            <a:extLst>
              <a:ext uri="{FF2B5EF4-FFF2-40B4-BE49-F238E27FC236}">
                <a16:creationId xmlns:a16="http://schemas.microsoft.com/office/drawing/2014/main" id="{E1514F28-0041-C548-8BA2-AC51B6E8D1E9}"/>
              </a:ext>
            </a:extLst>
          </p:cNvPr>
          <p:cNvGrpSpPr/>
          <p:nvPr/>
        </p:nvGrpSpPr>
        <p:grpSpPr>
          <a:xfrm>
            <a:off x="2400835" y="2517720"/>
            <a:ext cx="758463" cy="668261"/>
            <a:chOff x="2400835" y="2517720"/>
            <a:chExt cx="758463" cy="668261"/>
          </a:xfrm>
        </p:grpSpPr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E1EA3560-A028-4A48-9EA1-A520B00F3D6A}"/>
                </a:ext>
              </a:extLst>
            </p:cNvPr>
            <p:cNvGrpSpPr/>
            <p:nvPr/>
          </p:nvGrpSpPr>
          <p:grpSpPr>
            <a:xfrm>
              <a:off x="2400835" y="2517720"/>
              <a:ext cx="619199" cy="668261"/>
              <a:chOff x="4295874" y="1149246"/>
              <a:chExt cx="619199" cy="668261"/>
            </a:xfrm>
          </p:grpSpPr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EB732D24-AF64-EC4D-847A-033EE6235C1E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C285B2C4-0317-9546-92FF-5E79F62D05BD}"/>
                  </a:ext>
                </a:extLst>
              </p:cNvPr>
              <p:cNvSpPr/>
              <p:nvPr/>
            </p:nvSpPr>
            <p:spPr>
              <a:xfrm>
                <a:off x="4464469" y="1149246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9BEF77A8-6E20-DA44-A805-414ABDD86B8D}"/>
                  </a:ext>
                </a:extLst>
              </p:cNvPr>
              <p:cNvSpPr/>
              <p:nvPr/>
            </p:nvSpPr>
            <p:spPr>
              <a:xfrm>
                <a:off x="4391446" y="1417397"/>
                <a:ext cx="52362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5A0C3C22-C5CD-8D4F-A6E2-F81E3B8FBB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10" y="1470382"/>
                <a:ext cx="2720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91" name="Rektangel 90">
              <a:extLst>
                <a:ext uri="{FF2B5EF4-FFF2-40B4-BE49-F238E27FC236}">
                  <a16:creationId xmlns:a16="http://schemas.microsoft.com/office/drawing/2014/main" id="{7D85B3EA-8886-B246-8C20-E8C5F2E292B5}"/>
                </a:ext>
              </a:extLst>
            </p:cNvPr>
            <p:cNvSpPr/>
            <p:nvPr/>
          </p:nvSpPr>
          <p:spPr>
            <a:xfrm>
              <a:off x="2856510" y="2645278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95" name="Grupp 94">
            <a:extLst>
              <a:ext uri="{FF2B5EF4-FFF2-40B4-BE49-F238E27FC236}">
                <a16:creationId xmlns:a16="http://schemas.microsoft.com/office/drawing/2014/main" id="{195B4D36-989B-6C4C-A276-889B3A762DB9}"/>
              </a:ext>
            </a:extLst>
          </p:cNvPr>
          <p:cNvGrpSpPr/>
          <p:nvPr/>
        </p:nvGrpSpPr>
        <p:grpSpPr>
          <a:xfrm>
            <a:off x="2915289" y="2626514"/>
            <a:ext cx="812866" cy="419631"/>
            <a:chOff x="4295874" y="1248280"/>
            <a:chExt cx="812866" cy="419631"/>
          </a:xfrm>
        </p:grpSpPr>
        <p:sp>
          <p:nvSpPr>
            <p:cNvPr id="96" name="Rektangel 95">
              <a:extLst>
                <a:ext uri="{FF2B5EF4-FFF2-40B4-BE49-F238E27FC236}">
                  <a16:creationId xmlns:a16="http://schemas.microsoft.com/office/drawing/2014/main" id="{C73ADE39-F116-E34C-8918-542FB4DA077C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97" name="Rektangel 96">
              <a:extLst>
                <a:ext uri="{FF2B5EF4-FFF2-40B4-BE49-F238E27FC236}">
                  <a16:creationId xmlns:a16="http://schemas.microsoft.com/office/drawing/2014/main" id="{859FEC15-F78E-0E4E-96DC-3D94D21ED3FF}"/>
                </a:ext>
              </a:extLst>
            </p:cNvPr>
            <p:cNvSpPr/>
            <p:nvPr/>
          </p:nvSpPr>
          <p:spPr>
            <a:xfrm>
              <a:off x="4466154" y="1248280"/>
              <a:ext cx="64258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0,3</a:t>
              </a:r>
            </a:p>
          </p:txBody>
        </p:sp>
      </p:grpSp>
      <p:grpSp>
        <p:nvGrpSpPr>
          <p:cNvPr id="137" name="Grupp 136">
            <a:extLst>
              <a:ext uri="{FF2B5EF4-FFF2-40B4-BE49-F238E27FC236}">
                <a16:creationId xmlns:a16="http://schemas.microsoft.com/office/drawing/2014/main" id="{A85A6848-B3FA-9C4A-98D9-1B445C8008AF}"/>
              </a:ext>
            </a:extLst>
          </p:cNvPr>
          <p:cNvGrpSpPr/>
          <p:nvPr/>
        </p:nvGrpSpPr>
        <p:grpSpPr>
          <a:xfrm>
            <a:off x="4986847" y="2582276"/>
            <a:ext cx="2453233" cy="505454"/>
            <a:chOff x="4534697" y="2573286"/>
            <a:chExt cx="2453233" cy="505454"/>
          </a:xfrm>
        </p:grpSpPr>
        <p:grpSp>
          <p:nvGrpSpPr>
            <p:cNvPr id="44" name="Grupp 43">
              <a:extLst>
                <a:ext uri="{FF2B5EF4-FFF2-40B4-BE49-F238E27FC236}">
                  <a16:creationId xmlns:a16="http://schemas.microsoft.com/office/drawing/2014/main" id="{6D882DD7-4E42-4B4E-BEB3-BD98DAD77E4F}"/>
                </a:ext>
              </a:extLst>
            </p:cNvPr>
            <p:cNvGrpSpPr/>
            <p:nvPr/>
          </p:nvGrpSpPr>
          <p:grpSpPr>
            <a:xfrm>
              <a:off x="4534697" y="2573286"/>
              <a:ext cx="2453233" cy="496964"/>
              <a:chOff x="5448738" y="2741054"/>
              <a:chExt cx="2453233" cy="496964"/>
            </a:xfrm>
          </p:grpSpPr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5A9F8A37-F9EB-7B46-999D-7BC0CF49AA21}"/>
                  </a:ext>
                </a:extLst>
              </p:cNvPr>
              <p:cNvSpPr/>
              <p:nvPr/>
            </p:nvSpPr>
            <p:spPr>
              <a:xfrm>
                <a:off x="5448738" y="2766440"/>
                <a:ext cx="2453233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       = 0,1. Alltså är       = 0,3. 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Rektangel 45">
                <a:extLst>
                  <a:ext uri="{FF2B5EF4-FFF2-40B4-BE49-F238E27FC236}">
                    <a16:creationId xmlns:a16="http://schemas.microsoft.com/office/drawing/2014/main" id="{77D957F6-7A3A-214F-AB64-8E67ADBE6C3A}"/>
                  </a:ext>
                </a:extLst>
              </p:cNvPr>
              <p:cNvSpPr/>
              <p:nvPr/>
            </p:nvSpPr>
            <p:spPr>
              <a:xfrm>
                <a:off x="5533870" y="2741054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47" name="Rektangel 46">
                <a:extLst>
                  <a:ext uri="{FF2B5EF4-FFF2-40B4-BE49-F238E27FC236}">
                    <a16:creationId xmlns:a16="http://schemas.microsoft.com/office/drawing/2014/main" id="{F1E63B4E-6C53-DE4B-9B77-90B3C17D726A}"/>
                  </a:ext>
                </a:extLst>
              </p:cNvPr>
              <p:cNvSpPr/>
              <p:nvPr/>
            </p:nvSpPr>
            <p:spPr>
              <a:xfrm>
                <a:off x="5481791" y="2930241"/>
                <a:ext cx="37978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10</a:t>
                </a:r>
              </a:p>
            </p:txBody>
          </p:sp>
          <p:cxnSp>
            <p:nvCxnSpPr>
              <p:cNvPr id="48" name="Rak 47">
                <a:extLst>
                  <a:ext uri="{FF2B5EF4-FFF2-40B4-BE49-F238E27FC236}">
                    <a16:creationId xmlns:a16="http://schemas.microsoft.com/office/drawing/2014/main" id="{BB4E2C6C-85DD-954C-B500-65037C978F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8800" y="2994337"/>
                <a:ext cx="14577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00" name="Rektangel 99">
              <a:extLst>
                <a:ext uri="{FF2B5EF4-FFF2-40B4-BE49-F238E27FC236}">
                  <a16:creationId xmlns:a16="http://schemas.microsoft.com/office/drawing/2014/main" id="{59662761-CF9A-3E43-82FE-C2F01D223F98}"/>
                </a:ext>
              </a:extLst>
            </p:cNvPr>
            <p:cNvSpPr/>
            <p:nvPr/>
          </p:nvSpPr>
          <p:spPr>
            <a:xfrm>
              <a:off x="5929663" y="2591092"/>
              <a:ext cx="2728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3</a:t>
              </a:r>
            </a:p>
          </p:txBody>
        </p:sp>
        <p:sp>
          <p:nvSpPr>
            <p:cNvPr id="101" name="Rektangel 100">
              <a:extLst>
                <a:ext uri="{FF2B5EF4-FFF2-40B4-BE49-F238E27FC236}">
                  <a16:creationId xmlns:a16="http://schemas.microsoft.com/office/drawing/2014/main" id="{41D9D1C7-2282-A645-A670-9DCA8EA05647}"/>
                </a:ext>
              </a:extLst>
            </p:cNvPr>
            <p:cNvSpPr/>
            <p:nvPr/>
          </p:nvSpPr>
          <p:spPr>
            <a:xfrm>
              <a:off x="5880700" y="2770963"/>
              <a:ext cx="3797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10</a:t>
              </a:r>
            </a:p>
          </p:txBody>
        </p:sp>
        <p:cxnSp>
          <p:nvCxnSpPr>
            <p:cNvPr id="102" name="Rak 101">
              <a:extLst>
                <a:ext uri="{FF2B5EF4-FFF2-40B4-BE49-F238E27FC236}">
                  <a16:creationId xmlns:a16="http://schemas.microsoft.com/office/drawing/2014/main" id="{9398AAD9-4D42-5A46-90C5-D12C0D3F84BE}"/>
                </a:ext>
              </a:extLst>
            </p:cNvPr>
            <p:cNvCxnSpPr>
              <a:cxnSpLocks/>
            </p:cNvCxnSpPr>
            <p:nvPr/>
          </p:nvCxnSpPr>
          <p:spPr>
            <a:xfrm>
              <a:off x="5964955" y="2832359"/>
              <a:ext cx="20225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9" name="Rektangel 118">
            <a:extLst>
              <a:ext uri="{FF2B5EF4-FFF2-40B4-BE49-F238E27FC236}">
                <a16:creationId xmlns:a16="http://schemas.microsoft.com/office/drawing/2014/main" id="{480DDEBE-99FE-394E-8614-D7A292547FD5}"/>
              </a:ext>
            </a:extLst>
          </p:cNvPr>
          <p:cNvSpPr/>
          <p:nvPr/>
        </p:nvSpPr>
        <p:spPr>
          <a:xfrm>
            <a:off x="2144870" y="3541166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grpSp>
        <p:nvGrpSpPr>
          <p:cNvPr id="125" name="Grupp 124">
            <a:extLst>
              <a:ext uri="{FF2B5EF4-FFF2-40B4-BE49-F238E27FC236}">
                <a16:creationId xmlns:a16="http://schemas.microsoft.com/office/drawing/2014/main" id="{DAADAE53-7097-624E-8B36-38E0BFA754DE}"/>
              </a:ext>
            </a:extLst>
          </p:cNvPr>
          <p:cNvGrpSpPr/>
          <p:nvPr/>
        </p:nvGrpSpPr>
        <p:grpSpPr>
          <a:xfrm>
            <a:off x="2434549" y="3401663"/>
            <a:ext cx="787719" cy="712519"/>
            <a:chOff x="2400835" y="2499223"/>
            <a:chExt cx="787719" cy="712519"/>
          </a:xfrm>
        </p:grpSpPr>
        <p:grpSp>
          <p:nvGrpSpPr>
            <p:cNvPr id="126" name="Grupp 125">
              <a:extLst>
                <a:ext uri="{FF2B5EF4-FFF2-40B4-BE49-F238E27FC236}">
                  <a16:creationId xmlns:a16="http://schemas.microsoft.com/office/drawing/2014/main" id="{F8D19780-1D4E-BF4C-9F28-AAA73D08417D}"/>
                </a:ext>
              </a:extLst>
            </p:cNvPr>
            <p:cNvGrpSpPr/>
            <p:nvPr/>
          </p:nvGrpSpPr>
          <p:grpSpPr>
            <a:xfrm>
              <a:off x="2400835" y="2499223"/>
              <a:ext cx="664712" cy="712519"/>
              <a:chOff x="4295874" y="1130749"/>
              <a:chExt cx="664712" cy="712519"/>
            </a:xfrm>
          </p:grpSpPr>
          <p:sp>
            <p:nvSpPr>
              <p:cNvPr id="128" name="Rektangel 127">
                <a:extLst>
                  <a:ext uri="{FF2B5EF4-FFF2-40B4-BE49-F238E27FC236}">
                    <a16:creationId xmlns:a16="http://schemas.microsoft.com/office/drawing/2014/main" id="{3A88D987-F3FC-4B48-979C-BBF2A52E5361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29" name="Rektangel 128">
                <a:extLst>
                  <a:ext uri="{FF2B5EF4-FFF2-40B4-BE49-F238E27FC236}">
                    <a16:creationId xmlns:a16="http://schemas.microsoft.com/office/drawing/2014/main" id="{04ACC632-24E3-DD44-9334-5DF6A8884C8F}"/>
                  </a:ext>
                </a:extLst>
              </p:cNvPr>
              <p:cNvSpPr/>
              <p:nvPr/>
            </p:nvSpPr>
            <p:spPr>
              <a:xfrm>
                <a:off x="4469093" y="1130749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7</a:t>
                </a:r>
              </a:p>
            </p:txBody>
          </p:sp>
          <p:sp>
            <p:nvSpPr>
              <p:cNvPr id="130" name="Rektangel 129">
                <a:extLst>
                  <a:ext uri="{FF2B5EF4-FFF2-40B4-BE49-F238E27FC236}">
                    <a16:creationId xmlns:a16="http://schemas.microsoft.com/office/drawing/2014/main" id="{13789BAB-0DF5-DC41-B7A3-D49AA792DDA1}"/>
                  </a:ext>
                </a:extLst>
              </p:cNvPr>
              <p:cNvSpPr/>
              <p:nvPr/>
            </p:nvSpPr>
            <p:spPr>
              <a:xfrm>
                <a:off x="4318000" y="1443158"/>
                <a:ext cx="64258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100</a:t>
                </a:r>
              </a:p>
            </p:txBody>
          </p:sp>
          <p:cxnSp>
            <p:nvCxnSpPr>
              <p:cNvPr id="131" name="Rak 130">
                <a:extLst>
                  <a:ext uri="{FF2B5EF4-FFF2-40B4-BE49-F238E27FC236}">
                    <a16:creationId xmlns:a16="http://schemas.microsoft.com/office/drawing/2014/main" id="{07B64F40-20B6-B447-A5BC-A1576B397C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96505" y="1476858"/>
                <a:ext cx="403133" cy="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27" name="Rektangel 126">
              <a:extLst>
                <a:ext uri="{FF2B5EF4-FFF2-40B4-BE49-F238E27FC236}">
                  <a16:creationId xmlns:a16="http://schemas.microsoft.com/office/drawing/2014/main" id="{9E4CAE72-6C6E-2343-A8C2-91C7FB17B84D}"/>
                </a:ext>
              </a:extLst>
            </p:cNvPr>
            <p:cNvSpPr/>
            <p:nvPr/>
          </p:nvSpPr>
          <p:spPr>
            <a:xfrm>
              <a:off x="2885766" y="2657714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32" name="Grupp 131">
            <a:extLst>
              <a:ext uri="{FF2B5EF4-FFF2-40B4-BE49-F238E27FC236}">
                <a16:creationId xmlns:a16="http://schemas.microsoft.com/office/drawing/2014/main" id="{C9A74A76-91E8-5244-957F-42BBFA4D8291}"/>
              </a:ext>
            </a:extLst>
          </p:cNvPr>
          <p:cNvGrpSpPr/>
          <p:nvPr/>
        </p:nvGrpSpPr>
        <p:grpSpPr>
          <a:xfrm>
            <a:off x="2949003" y="3528954"/>
            <a:ext cx="958120" cy="419631"/>
            <a:chOff x="4295874" y="1248280"/>
            <a:chExt cx="958120" cy="419631"/>
          </a:xfrm>
        </p:grpSpPr>
        <p:sp>
          <p:nvSpPr>
            <p:cNvPr id="133" name="Rektangel 132">
              <a:extLst>
                <a:ext uri="{FF2B5EF4-FFF2-40B4-BE49-F238E27FC236}">
                  <a16:creationId xmlns:a16="http://schemas.microsoft.com/office/drawing/2014/main" id="{217296B5-FBEA-414F-B34B-8EDEEFE44880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134" name="Rektangel 133">
              <a:extLst>
                <a:ext uri="{FF2B5EF4-FFF2-40B4-BE49-F238E27FC236}">
                  <a16:creationId xmlns:a16="http://schemas.microsoft.com/office/drawing/2014/main" id="{06258E05-66E7-1E46-A82C-EB57B6D28598}"/>
                </a:ext>
              </a:extLst>
            </p:cNvPr>
            <p:cNvSpPr/>
            <p:nvPr/>
          </p:nvSpPr>
          <p:spPr>
            <a:xfrm>
              <a:off x="4466154" y="1248280"/>
              <a:ext cx="7878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0,07</a:t>
              </a:r>
            </a:p>
          </p:txBody>
        </p:sp>
      </p:grpSp>
      <p:grpSp>
        <p:nvGrpSpPr>
          <p:cNvPr id="138" name="Grupp 137">
            <a:extLst>
              <a:ext uri="{FF2B5EF4-FFF2-40B4-BE49-F238E27FC236}">
                <a16:creationId xmlns:a16="http://schemas.microsoft.com/office/drawing/2014/main" id="{643870AA-07AA-7B46-B134-5601864F5AF2}"/>
              </a:ext>
            </a:extLst>
          </p:cNvPr>
          <p:cNvGrpSpPr/>
          <p:nvPr/>
        </p:nvGrpSpPr>
        <p:grpSpPr>
          <a:xfrm>
            <a:off x="4997376" y="3437246"/>
            <a:ext cx="2727580" cy="498213"/>
            <a:chOff x="4534699" y="2577592"/>
            <a:chExt cx="2727580" cy="498213"/>
          </a:xfrm>
        </p:grpSpPr>
        <p:grpSp>
          <p:nvGrpSpPr>
            <p:cNvPr id="139" name="Grupp 138">
              <a:extLst>
                <a:ext uri="{FF2B5EF4-FFF2-40B4-BE49-F238E27FC236}">
                  <a16:creationId xmlns:a16="http://schemas.microsoft.com/office/drawing/2014/main" id="{B48A3DCB-DDDF-124D-93C1-24E8DB66E068}"/>
                </a:ext>
              </a:extLst>
            </p:cNvPr>
            <p:cNvGrpSpPr/>
            <p:nvPr/>
          </p:nvGrpSpPr>
          <p:grpSpPr>
            <a:xfrm>
              <a:off x="4534699" y="2577592"/>
              <a:ext cx="2727580" cy="492658"/>
              <a:chOff x="5448740" y="2745360"/>
              <a:chExt cx="2727580" cy="492658"/>
            </a:xfrm>
          </p:grpSpPr>
          <p:sp>
            <p:nvSpPr>
              <p:cNvPr id="143" name="Rektangel 142">
                <a:extLst>
                  <a:ext uri="{FF2B5EF4-FFF2-40B4-BE49-F238E27FC236}">
                    <a16:creationId xmlns:a16="http://schemas.microsoft.com/office/drawing/2014/main" id="{45546A4A-7C4B-934C-8731-2EBF50983FAB}"/>
                  </a:ext>
                </a:extLst>
              </p:cNvPr>
              <p:cNvSpPr/>
              <p:nvPr/>
            </p:nvSpPr>
            <p:spPr>
              <a:xfrm>
                <a:off x="5448740" y="2766440"/>
                <a:ext cx="2727580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         = 0,01. Alltså är          = 0,07. 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4" name="Rektangel 143">
                <a:extLst>
                  <a:ext uri="{FF2B5EF4-FFF2-40B4-BE49-F238E27FC236}">
                    <a16:creationId xmlns:a16="http://schemas.microsoft.com/office/drawing/2014/main" id="{1169B1EF-FB02-7D45-B304-50FCFE67DDC0}"/>
                  </a:ext>
                </a:extLst>
              </p:cNvPr>
              <p:cNvSpPr/>
              <p:nvPr/>
            </p:nvSpPr>
            <p:spPr>
              <a:xfrm>
                <a:off x="5577452" y="2745360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145" name="Rektangel 144">
                <a:extLst>
                  <a:ext uri="{FF2B5EF4-FFF2-40B4-BE49-F238E27FC236}">
                    <a16:creationId xmlns:a16="http://schemas.microsoft.com/office/drawing/2014/main" id="{E1CC2A02-4D41-1C44-B93A-BFBB46D2AC68}"/>
                  </a:ext>
                </a:extLst>
              </p:cNvPr>
              <p:cNvSpPr/>
              <p:nvPr/>
            </p:nvSpPr>
            <p:spPr>
              <a:xfrm>
                <a:off x="5481790" y="2930241"/>
                <a:ext cx="48551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100</a:t>
                </a:r>
              </a:p>
            </p:txBody>
          </p:sp>
          <p:cxnSp>
            <p:nvCxnSpPr>
              <p:cNvPr id="146" name="Rak 145">
                <a:extLst>
                  <a:ext uri="{FF2B5EF4-FFF2-40B4-BE49-F238E27FC236}">
                    <a16:creationId xmlns:a16="http://schemas.microsoft.com/office/drawing/2014/main" id="{A6389AFB-1465-3446-BBE4-151C0F0F4E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8800" y="2994337"/>
                <a:ext cx="23014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40" name="Rektangel 139">
              <a:extLst>
                <a:ext uri="{FF2B5EF4-FFF2-40B4-BE49-F238E27FC236}">
                  <a16:creationId xmlns:a16="http://schemas.microsoft.com/office/drawing/2014/main" id="{AD0E4572-B43E-AA47-9D7A-E6935C3877BD}"/>
                </a:ext>
              </a:extLst>
            </p:cNvPr>
            <p:cNvSpPr/>
            <p:nvPr/>
          </p:nvSpPr>
          <p:spPr>
            <a:xfrm>
              <a:off x="6169029" y="2584921"/>
              <a:ext cx="2728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7</a:t>
              </a:r>
            </a:p>
          </p:txBody>
        </p:sp>
        <p:sp>
          <p:nvSpPr>
            <p:cNvPr id="141" name="Rektangel 140">
              <a:extLst>
                <a:ext uri="{FF2B5EF4-FFF2-40B4-BE49-F238E27FC236}">
                  <a16:creationId xmlns:a16="http://schemas.microsoft.com/office/drawing/2014/main" id="{5BC61A92-E006-EF42-82A4-4B8B90F0F1A7}"/>
                </a:ext>
              </a:extLst>
            </p:cNvPr>
            <p:cNvSpPr/>
            <p:nvPr/>
          </p:nvSpPr>
          <p:spPr>
            <a:xfrm>
              <a:off x="6058447" y="2768028"/>
              <a:ext cx="48551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100</a:t>
              </a:r>
            </a:p>
          </p:txBody>
        </p:sp>
        <p:cxnSp>
          <p:nvCxnSpPr>
            <p:cNvPr id="142" name="Rak 141">
              <a:extLst>
                <a:ext uri="{FF2B5EF4-FFF2-40B4-BE49-F238E27FC236}">
                  <a16:creationId xmlns:a16="http://schemas.microsoft.com/office/drawing/2014/main" id="{A42F48E0-451A-E149-AC8D-7C2B45C62B01}"/>
                </a:ext>
              </a:extLst>
            </p:cNvPr>
            <p:cNvCxnSpPr>
              <a:cxnSpLocks/>
            </p:cNvCxnSpPr>
            <p:nvPr/>
          </p:nvCxnSpPr>
          <p:spPr>
            <a:xfrm>
              <a:off x="6156680" y="2831829"/>
              <a:ext cx="26258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49" name="Rektangel 148">
            <a:extLst>
              <a:ext uri="{FF2B5EF4-FFF2-40B4-BE49-F238E27FC236}">
                <a16:creationId xmlns:a16="http://schemas.microsoft.com/office/drawing/2014/main" id="{85590299-AA9F-F143-8926-46A3FF6A3395}"/>
              </a:ext>
            </a:extLst>
          </p:cNvPr>
          <p:cNvSpPr/>
          <p:nvPr/>
        </p:nvSpPr>
        <p:spPr>
          <a:xfrm>
            <a:off x="2144898" y="4415319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</a:t>
            </a:r>
          </a:p>
        </p:txBody>
      </p:sp>
      <p:grpSp>
        <p:nvGrpSpPr>
          <p:cNvPr id="157" name="Grupp 156">
            <a:extLst>
              <a:ext uri="{FF2B5EF4-FFF2-40B4-BE49-F238E27FC236}">
                <a16:creationId xmlns:a16="http://schemas.microsoft.com/office/drawing/2014/main" id="{363A486C-4C72-8E4E-B3CC-655C8B7BF10D}"/>
              </a:ext>
            </a:extLst>
          </p:cNvPr>
          <p:cNvGrpSpPr/>
          <p:nvPr/>
        </p:nvGrpSpPr>
        <p:grpSpPr>
          <a:xfrm>
            <a:off x="2904697" y="4421221"/>
            <a:ext cx="1288209" cy="406419"/>
            <a:chOff x="4295874" y="1261492"/>
            <a:chExt cx="1288209" cy="406419"/>
          </a:xfrm>
        </p:grpSpPr>
        <p:sp>
          <p:nvSpPr>
            <p:cNvPr id="158" name="Rektangel 157">
              <a:extLst>
                <a:ext uri="{FF2B5EF4-FFF2-40B4-BE49-F238E27FC236}">
                  <a16:creationId xmlns:a16="http://schemas.microsoft.com/office/drawing/2014/main" id="{748AA060-7267-3743-A614-A5A6320E5987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159" name="Rektangel 158">
              <a:extLst>
                <a:ext uri="{FF2B5EF4-FFF2-40B4-BE49-F238E27FC236}">
                  <a16:creationId xmlns:a16="http://schemas.microsoft.com/office/drawing/2014/main" id="{85AA0C6B-9546-6B4E-BE19-0C979AE018F5}"/>
                </a:ext>
              </a:extLst>
            </p:cNvPr>
            <p:cNvSpPr/>
            <p:nvPr/>
          </p:nvSpPr>
          <p:spPr>
            <a:xfrm>
              <a:off x="4636790" y="1261492"/>
              <a:ext cx="94729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1,75</a:t>
              </a:r>
            </a:p>
          </p:txBody>
        </p:sp>
      </p:grpSp>
      <p:grpSp>
        <p:nvGrpSpPr>
          <p:cNvPr id="181" name="Grupp 180">
            <a:extLst>
              <a:ext uri="{FF2B5EF4-FFF2-40B4-BE49-F238E27FC236}">
                <a16:creationId xmlns:a16="http://schemas.microsoft.com/office/drawing/2014/main" id="{A117F04D-595E-2749-AE20-6A1FCFC0D4AC}"/>
              </a:ext>
            </a:extLst>
          </p:cNvPr>
          <p:cNvGrpSpPr/>
          <p:nvPr/>
        </p:nvGrpSpPr>
        <p:grpSpPr>
          <a:xfrm>
            <a:off x="5001666" y="4278600"/>
            <a:ext cx="2453234" cy="1231106"/>
            <a:chOff x="4489057" y="4393956"/>
            <a:chExt cx="2453234" cy="1231106"/>
          </a:xfrm>
        </p:grpSpPr>
        <p:grpSp>
          <p:nvGrpSpPr>
            <p:cNvPr id="161" name="Grupp 160">
              <a:extLst>
                <a:ext uri="{FF2B5EF4-FFF2-40B4-BE49-F238E27FC236}">
                  <a16:creationId xmlns:a16="http://schemas.microsoft.com/office/drawing/2014/main" id="{9B8FA039-71EA-6142-9529-E829024B0C27}"/>
                </a:ext>
              </a:extLst>
            </p:cNvPr>
            <p:cNvGrpSpPr/>
            <p:nvPr/>
          </p:nvGrpSpPr>
          <p:grpSpPr>
            <a:xfrm>
              <a:off x="4489057" y="4393956"/>
              <a:ext cx="2453234" cy="1231106"/>
              <a:chOff x="5448739" y="2766440"/>
              <a:chExt cx="2453234" cy="1231106"/>
            </a:xfrm>
          </p:grpSpPr>
          <p:sp>
            <p:nvSpPr>
              <p:cNvPr id="165" name="Rektangel 164">
                <a:extLst>
                  <a:ext uri="{FF2B5EF4-FFF2-40B4-BE49-F238E27FC236}">
                    <a16:creationId xmlns:a16="http://schemas.microsoft.com/office/drawing/2014/main" id="{D2286D3C-0A4F-C14D-8539-1EF47770F0DB}"/>
                  </a:ext>
                </a:extLst>
              </p:cNvPr>
              <p:cNvSpPr/>
              <p:nvPr/>
            </p:nvSpPr>
            <p:spPr>
              <a:xfrm>
                <a:off x="5448739" y="2766440"/>
                <a:ext cx="2453234" cy="1231106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        </a:t>
                </a:r>
              </a:p>
              <a:p>
                <a:r>
                  <a:rPr lang="sv-SE" sz="1400" dirty="0"/>
                  <a:t>       = 0,25 alltså är       = 0,75. </a:t>
                </a:r>
                <a:endParaRPr lang="sv-SE" sz="2000" dirty="0">
                  <a:solidFill>
                    <a:schemeClr val="bg1"/>
                  </a:solidFill>
                </a:endParaRPr>
              </a:p>
              <a:p>
                <a:endParaRPr lang="sv-SE" sz="1400" dirty="0"/>
              </a:p>
              <a:p>
                <a:r>
                  <a:rPr lang="sv-SE" sz="1400" dirty="0"/>
                  <a:t>Om du sedan lägger till en hel så får du 1,75.</a:t>
                </a:r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6" name="Rektangel 165">
                <a:extLst>
                  <a:ext uri="{FF2B5EF4-FFF2-40B4-BE49-F238E27FC236}">
                    <a16:creationId xmlns:a16="http://schemas.microsoft.com/office/drawing/2014/main" id="{C2D6983E-1706-6A4A-BF2A-686E5BBB53A4}"/>
                  </a:ext>
                </a:extLst>
              </p:cNvPr>
              <p:cNvSpPr/>
              <p:nvPr/>
            </p:nvSpPr>
            <p:spPr>
              <a:xfrm>
                <a:off x="5532875" y="2911356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167" name="Rektangel 166">
                <a:extLst>
                  <a:ext uri="{FF2B5EF4-FFF2-40B4-BE49-F238E27FC236}">
                    <a16:creationId xmlns:a16="http://schemas.microsoft.com/office/drawing/2014/main" id="{FE1B9C23-6438-194E-B6B6-D1F0EAE1A6C7}"/>
                  </a:ext>
                </a:extLst>
              </p:cNvPr>
              <p:cNvSpPr/>
              <p:nvPr/>
            </p:nvSpPr>
            <p:spPr>
              <a:xfrm>
                <a:off x="5537902" y="3092062"/>
                <a:ext cx="604892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4</a:t>
                </a:r>
              </a:p>
            </p:txBody>
          </p:sp>
          <p:cxnSp>
            <p:nvCxnSpPr>
              <p:cNvPr id="168" name="Rak 167">
                <a:extLst>
                  <a:ext uri="{FF2B5EF4-FFF2-40B4-BE49-F238E27FC236}">
                    <a16:creationId xmlns:a16="http://schemas.microsoft.com/office/drawing/2014/main" id="{4B154C8C-A88A-B74E-A018-FC689996E1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7301" y="3154047"/>
                <a:ext cx="13787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72" name="Rektangel 171">
              <a:extLst>
                <a:ext uri="{FF2B5EF4-FFF2-40B4-BE49-F238E27FC236}">
                  <a16:creationId xmlns:a16="http://schemas.microsoft.com/office/drawing/2014/main" id="{AF98A543-ECAE-5E4E-8361-DA21D4328993}"/>
                </a:ext>
              </a:extLst>
            </p:cNvPr>
            <p:cNvSpPr/>
            <p:nvPr/>
          </p:nvSpPr>
          <p:spPr>
            <a:xfrm>
              <a:off x="5930016" y="4530675"/>
              <a:ext cx="25638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3</a:t>
              </a:r>
            </a:p>
          </p:txBody>
        </p:sp>
        <p:sp>
          <p:nvSpPr>
            <p:cNvPr id="173" name="Rektangel 172">
              <a:extLst>
                <a:ext uri="{FF2B5EF4-FFF2-40B4-BE49-F238E27FC236}">
                  <a16:creationId xmlns:a16="http://schemas.microsoft.com/office/drawing/2014/main" id="{697B6B54-457B-1F4B-8ECD-0BBE1F1454DB}"/>
                </a:ext>
              </a:extLst>
            </p:cNvPr>
            <p:cNvSpPr/>
            <p:nvPr/>
          </p:nvSpPr>
          <p:spPr>
            <a:xfrm>
              <a:off x="5916019" y="4722104"/>
              <a:ext cx="25638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4</a:t>
              </a:r>
            </a:p>
          </p:txBody>
        </p:sp>
        <p:cxnSp>
          <p:nvCxnSpPr>
            <p:cNvPr id="174" name="Rak 173">
              <a:extLst>
                <a:ext uri="{FF2B5EF4-FFF2-40B4-BE49-F238E27FC236}">
                  <a16:creationId xmlns:a16="http://schemas.microsoft.com/office/drawing/2014/main" id="{C11766CD-87DD-CD4F-A2F8-B0956AF5A882}"/>
                </a:ext>
              </a:extLst>
            </p:cNvPr>
            <p:cNvCxnSpPr>
              <a:cxnSpLocks/>
            </p:cNvCxnSpPr>
            <p:nvPr/>
          </p:nvCxnSpPr>
          <p:spPr>
            <a:xfrm>
              <a:off x="5974843" y="4779390"/>
              <a:ext cx="16673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0" name="Grupp 9">
            <a:extLst>
              <a:ext uri="{FF2B5EF4-FFF2-40B4-BE49-F238E27FC236}">
                <a16:creationId xmlns:a16="http://schemas.microsoft.com/office/drawing/2014/main" id="{AC3587AA-76BB-5146-8F0A-21411DF95FF6}"/>
              </a:ext>
            </a:extLst>
          </p:cNvPr>
          <p:cNvGrpSpPr/>
          <p:nvPr/>
        </p:nvGrpSpPr>
        <p:grpSpPr>
          <a:xfrm>
            <a:off x="2355946" y="5851379"/>
            <a:ext cx="4355043" cy="418965"/>
            <a:chOff x="2763080" y="5857331"/>
            <a:chExt cx="4355043" cy="418965"/>
          </a:xfrm>
        </p:grpSpPr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4C417D97-ED70-1E45-AC55-C8B547EFA5CD}"/>
                </a:ext>
              </a:extLst>
            </p:cNvPr>
            <p:cNvSpPr/>
            <p:nvPr/>
          </p:nvSpPr>
          <p:spPr>
            <a:xfrm>
              <a:off x="2763080" y="5857331"/>
              <a:ext cx="9552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u="sng" dirty="0">
                  <a:latin typeface="Bradley Hand" pitchFamily="2" charset="77"/>
                </a:rPr>
                <a:t>Svar</a:t>
              </a:r>
              <a:r>
                <a:rPr lang="sv-SE" sz="2000" dirty="0">
                  <a:latin typeface="Bradley Hand" pitchFamily="2" charset="77"/>
                </a:rPr>
                <a:t>:</a:t>
              </a:r>
            </a:p>
          </p:txBody>
        </p:sp>
        <p:grpSp>
          <p:nvGrpSpPr>
            <p:cNvPr id="65" name="Grupp 64">
              <a:extLst>
                <a:ext uri="{FF2B5EF4-FFF2-40B4-BE49-F238E27FC236}">
                  <a16:creationId xmlns:a16="http://schemas.microsoft.com/office/drawing/2014/main" id="{FFE6B908-F19A-6041-85B6-E2B95E02B478}"/>
                </a:ext>
              </a:extLst>
            </p:cNvPr>
            <p:cNvGrpSpPr/>
            <p:nvPr/>
          </p:nvGrpSpPr>
          <p:grpSpPr>
            <a:xfrm>
              <a:off x="3608434" y="5876186"/>
              <a:ext cx="1414465" cy="400110"/>
              <a:chOff x="2451969" y="6060838"/>
              <a:chExt cx="1414465" cy="400110"/>
            </a:xfrm>
          </p:grpSpPr>
          <p:sp>
            <p:nvSpPr>
              <p:cNvPr id="59" name="Rektangel 58">
                <a:extLst>
                  <a:ext uri="{FF2B5EF4-FFF2-40B4-BE49-F238E27FC236}">
                    <a16:creationId xmlns:a16="http://schemas.microsoft.com/office/drawing/2014/main" id="{2549D44D-B034-9A40-960C-92AC26F4A721}"/>
                  </a:ext>
                </a:extLst>
              </p:cNvPr>
              <p:cNvSpPr/>
              <p:nvPr/>
            </p:nvSpPr>
            <p:spPr>
              <a:xfrm>
                <a:off x="2451969" y="6060838"/>
                <a:ext cx="141446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a</a:t>
                </a:r>
                <a:r>
                  <a:rPr lang="sv-SE" sz="2000" dirty="0"/>
                  <a:t>)  </a:t>
                </a:r>
                <a:r>
                  <a:rPr lang="sv-SE" sz="2000" dirty="0">
                    <a:latin typeface="Bradley Hand" pitchFamily="2" charset="77"/>
                  </a:rPr>
                  <a:t>0,3</a:t>
                </a:r>
                <a:endParaRPr lang="sv-SE" sz="2000" dirty="0"/>
              </a:p>
            </p:txBody>
          </p:sp>
          <p:sp>
            <p:nvSpPr>
              <p:cNvPr id="61" name="Rektangel 60">
                <a:extLst>
                  <a:ext uri="{FF2B5EF4-FFF2-40B4-BE49-F238E27FC236}">
                    <a16:creationId xmlns:a16="http://schemas.microsoft.com/office/drawing/2014/main" id="{A2072A07-544F-7C45-AF16-DED48F8C03DE}"/>
                  </a:ext>
                </a:extLst>
              </p:cNvPr>
              <p:cNvSpPr/>
              <p:nvPr/>
            </p:nvSpPr>
            <p:spPr>
              <a:xfrm>
                <a:off x="2663776" y="6060838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</p:grpSp>
        <p:grpSp>
          <p:nvGrpSpPr>
            <p:cNvPr id="175" name="Grupp 174">
              <a:extLst>
                <a:ext uri="{FF2B5EF4-FFF2-40B4-BE49-F238E27FC236}">
                  <a16:creationId xmlns:a16="http://schemas.microsoft.com/office/drawing/2014/main" id="{BC8B4E2A-08FA-9645-A8C1-1CA0312FEE85}"/>
                </a:ext>
              </a:extLst>
            </p:cNvPr>
            <p:cNvGrpSpPr/>
            <p:nvPr/>
          </p:nvGrpSpPr>
          <p:grpSpPr>
            <a:xfrm>
              <a:off x="4634847" y="5876186"/>
              <a:ext cx="1414465" cy="400110"/>
              <a:chOff x="2451969" y="6060838"/>
              <a:chExt cx="1414465" cy="400110"/>
            </a:xfrm>
          </p:grpSpPr>
          <p:sp>
            <p:nvSpPr>
              <p:cNvPr id="176" name="Rektangel 175">
                <a:extLst>
                  <a:ext uri="{FF2B5EF4-FFF2-40B4-BE49-F238E27FC236}">
                    <a16:creationId xmlns:a16="http://schemas.microsoft.com/office/drawing/2014/main" id="{96DAB508-E6BC-7142-AD5C-804BF7DF8910}"/>
                  </a:ext>
                </a:extLst>
              </p:cNvPr>
              <p:cNvSpPr/>
              <p:nvPr/>
            </p:nvSpPr>
            <p:spPr>
              <a:xfrm>
                <a:off x="2451969" y="6060838"/>
                <a:ext cx="141446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b</a:t>
                </a:r>
                <a:r>
                  <a:rPr lang="sv-SE" sz="2000" dirty="0"/>
                  <a:t>)  </a:t>
                </a:r>
                <a:r>
                  <a:rPr lang="sv-SE" sz="2000" dirty="0">
                    <a:latin typeface="Bradley Hand" pitchFamily="2" charset="77"/>
                  </a:rPr>
                  <a:t>0,07</a:t>
                </a:r>
                <a:endParaRPr lang="sv-SE" sz="2000" dirty="0"/>
              </a:p>
            </p:txBody>
          </p:sp>
          <p:sp>
            <p:nvSpPr>
              <p:cNvPr id="177" name="Rektangel 176">
                <a:extLst>
                  <a:ext uri="{FF2B5EF4-FFF2-40B4-BE49-F238E27FC236}">
                    <a16:creationId xmlns:a16="http://schemas.microsoft.com/office/drawing/2014/main" id="{87BDBEDB-8EC2-9F48-B4CB-E4B228347311}"/>
                  </a:ext>
                </a:extLst>
              </p:cNvPr>
              <p:cNvSpPr/>
              <p:nvPr/>
            </p:nvSpPr>
            <p:spPr>
              <a:xfrm>
                <a:off x="2663776" y="6060838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</p:grpSp>
        <p:grpSp>
          <p:nvGrpSpPr>
            <p:cNvPr id="178" name="Grupp 177">
              <a:extLst>
                <a:ext uri="{FF2B5EF4-FFF2-40B4-BE49-F238E27FC236}">
                  <a16:creationId xmlns:a16="http://schemas.microsoft.com/office/drawing/2014/main" id="{2F1C2D32-6DEB-1D4A-9F66-DA6CF45CDFE5}"/>
                </a:ext>
              </a:extLst>
            </p:cNvPr>
            <p:cNvGrpSpPr/>
            <p:nvPr/>
          </p:nvGrpSpPr>
          <p:grpSpPr>
            <a:xfrm>
              <a:off x="5703658" y="5876186"/>
              <a:ext cx="1414465" cy="400110"/>
              <a:chOff x="2451969" y="6060838"/>
              <a:chExt cx="1414465" cy="400110"/>
            </a:xfrm>
          </p:grpSpPr>
          <p:sp>
            <p:nvSpPr>
              <p:cNvPr id="179" name="Rektangel 178">
                <a:extLst>
                  <a:ext uri="{FF2B5EF4-FFF2-40B4-BE49-F238E27FC236}">
                    <a16:creationId xmlns:a16="http://schemas.microsoft.com/office/drawing/2014/main" id="{53A0869F-F260-4545-BCC3-F8E73C214ABD}"/>
                  </a:ext>
                </a:extLst>
              </p:cNvPr>
              <p:cNvSpPr/>
              <p:nvPr/>
            </p:nvSpPr>
            <p:spPr>
              <a:xfrm>
                <a:off x="2451969" y="6060838"/>
                <a:ext cx="141446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c</a:t>
                </a:r>
                <a:r>
                  <a:rPr lang="sv-SE" sz="2000" dirty="0"/>
                  <a:t>)  </a:t>
                </a:r>
                <a:r>
                  <a:rPr lang="sv-SE" sz="2000" dirty="0">
                    <a:latin typeface="Bradley Hand" pitchFamily="2" charset="77"/>
                  </a:rPr>
                  <a:t>1,75</a:t>
                </a:r>
                <a:endParaRPr lang="sv-SE" sz="2000" dirty="0"/>
              </a:p>
            </p:txBody>
          </p:sp>
          <p:sp>
            <p:nvSpPr>
              <p:cNvPr id="180" name="Rektangel 179">
                <a:extLst>
                  <a:ext uri="{FF2B5EF4-FFF2-40B4-BE49-F238E27FC236}">
                    <a16:creationId xmlns:a16="http://schemas.microsoft.com/office/drawing/2014/main" id="{99CAA483-5F8D-AA46-B45C-F8BB9433BEFA}"/>
                  </a:ext>
                </a:extLst>
              </p:cNvPr>
              <p:cNvSpPr/>
              <p:nvPr/>
            </p:nvSpPr>
            <p:spPr>
              <a:xfrm>
                <a:off x="2663776" y="6060838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</p:grpSp>
      </p:grpSp>
      <p:grpSp>
        <p:nvGrpSpPr>
          <p:cNvPr id="98" name="Grupp 97">
            <a:extLst>
              <a:ext uri="{FF2B5EF4-FFF2-40B4-BE49-F238E27FC236}">
                <a16:creationId xmlns:a16="http://schemas.microsoft.com/office/drawing/2014/main" id="{935EE664-C186-3948-A9BA-B1714DFD90BF}"/>
              </a:ext>
            </a:extLst>
          </p:cNvPr>
          <p:cNvGrpSpPr>
            <a:grpSpLocks/>
          </p:cNvGrpSpPr>
          <p:nvPr/>
        </p:nvGrpSpPr>
        <p:grpSpPr bwMode="auto">
          <a:xfrm>
            <a:off x="5676059" y="1512857"/>
            <a:ext cx="437322" cy="602645"/>
            <a:chOff x="1817109" y="4426121"/>
            <a:chExt cx="436878" cy="602813"/>
          </a:xfrm>
        </p:grpSpPr>
        <p:sp>
          <p:nvSpPr>
            <p:cNvPr id="99" name="textruta 16">
              <a:extLst>
                <a:ext uri="{FF2B5EF4-FFF2-40B4-BE49-F238E27FC236}">
                  <a16:creationId xmlns:a16="http://schemas.microsoft.com/office/drawing/2014/main" id="{3DF0A594-CC9E-4140-AA2D-C4F8689A98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590" y="4426121"/>
              <a:ext cx="301354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3</a:t>
              </a:r>
            </a:p>
          </p:txBody>
        </p:sp>
        <p:sp>
          <p:nvSpPr>
            <p:cNvPr id="103" name="textruta 17">
              <a:extLst>
                <a:ext uri="{FF2B5EF4-FFF2-40B4-BE49-F238E27FC236}">
                  <a16:creationId xmlns:a16="http://schemas.microsoft.com/office/drawing/2014/main" id="{656D9C13-A138-614E-B824-554F87471D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18248" y="4659602"/>
              <a:ext cx="33573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4</a:t>
              </a:r>
            </a:p>
          </p:txBody>
        </p:sp>
        <p:cxnSp>
          <p:nvCxnSpPr>
            <p:cNvPr id="104" name="Rak 103">
              <a:extLst>
                <a:ext uri="{FF2B5EF4-FFF2-40B4-BE49-F238E27FC236}">
                  <a16:creationId xmlns:a16="http://schemas.microsoft.com/office/drawing/2014/main" id="{E7F205C7-ACE8-6A4C-A7A6-AF0D5EB6EB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67380" y="4733181"/>
              <a:ext cx="207774" cy="3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ruta 23">
              <a:extLst>
                <a:ext uri="{FF2B5EF4-FFF2-40B4-BE49-F238E27FC236}">
                  <a16:creationId xmlns:a16="http://schemas.microsoft.com/office/drawing/2014/main" id="{12823E85-8923-2548-B097-36934DDD2D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17109" y="4555310"/>
              <a:ext cx="142875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sv-SE" sz="1800" dirty="0"/>
                <a:t>1</a:t>
              </a:r>
            </a:p>
          </p:txBody>
        </p:sp>
      </p:grpSp>
      <p:grpSp>
        <p:nvGrpSpPr>
          <p:cNvPr id="9" name="Grupp 8">
            <a:extLst>
              <a:ext uri="{FF2B5EF4-FFF2-40B4-BE49-F238E27FC236}">
                <a16:creationId xmlns:a16="http://schemas.microsoft.com/office/drawing/2014/main" id="{AF08A3F5-E07E-CE4B-95F2-9960D01044D7}"/>
              </a:ext>
            </a:extLst>
          </p:cNvPr>
          <p:cNvGrpSpPr/>
          <p:nvPr/>
        </p:nvGrpSpPr>
        <p:grpSpPr>
          <a:xfrm>
            <a:off x="2551998" y="4323864"/>
            <a:ext cx="712078" cy="616550"/>
            <a:chOff x="2551998" y="4323864"/>
            <a:chExt cx="712078" cy="616550"/>
          </a:xfrm>
        </p:grpSpPr>
        <p:grpSp>
          <p:nvGrpSpPr>
            <p:cNvPr id="106" name="Grupp 105">
              <a:extLst>
                <a:ext uri="{FF2B5EF4-FFF2-40B4-BE49-F238E27FC236}">
                  <a16:creationId xmlns:a16="http://schemas.microsoft.com/office/drawing/2014/main" id="{3527745A-69CB-1249-9877-777EF07813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51998" y="4323864"/>
              <a:ext cx="468036" cy="616550"/>
              <a:chOff x="1771575" y="4426313"/>
              <a:chExt cx="467561" cy="616722"/>
            </a:xfrm>
          </p:grpSpPr>
          <p:sp>
            <p:nvSpPr>
              <p:cNvPr id="107" name="textruta 16">
                <a:extLst>
                  <a:ext uri="{FF2B5EF4-FFF2-40B4-BE49-F238E27FC236}">
                    <a16:creationId xmlns:a16="http://schemas.microsoft.com/office/drawing/2014/main" id="{34A1209B-694F-2740-9889-8C049C52B70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13206" y="4426313"/>
                <a:ext cx="323799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108" name="textruta 17">
                <a:extLst>
                  <a:ext uri="{FF2B5EF4-FFF2-40B4-BE49-F238E27FC236}">
                    <a16:creationId xmlns:a16="http://schemas.microsoft.com/office/drawing/2014/main" id="{A6A5300D-74A5-AD4E-BF21-931CE7D75A4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3397" y="4673703"/>
                <a:ext cx="335739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109" name="Rak 108">
                <a:extLst>
                  <a:ext uri="{FF2B5EF4-FFF2-40B4-BE49-F238E27FC236}">
                    <a16:creationId xmlns:a16="http://schemas.microsoft.com/office/drawing/2014/main" id="{E27B9F4A-2E23-7343-9DBA-1FAA83E556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67380" y="4733181"/>
                <a:ext cx="207774" cy="3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ruta 23">
                <a:extLst>
                  <a:ext uri="{FF2B5EF4-FFF2-40B4-BE49-F238E27FC236}">
                    <a16:creationId xmlns:a16="http://schemas.microsoft.com/office/drawing/2014/main" id="{0A44BF14-0296-4C4E-BCA5-2490EF7B33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71575" y="4548463"/>
                <a:ext cx="142875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1</a:t>
                </a:r>
              </a:p>
            </p:txBody>
          </p:sp>
        </p:grpSp>
        <p:sp>
          <p:nvSpPr>
            <p:cNvPr id="111" name="Rektangel 110">
              <a:extLst>
                <a:ext uri="{FF2B5EF4-FFF2-40B4-BE49-F238E27FC236}">
                  <a16:creationId xmlns:a16="http://schemas.microsoft.com/office/drawing/2014/main" id="{7029EC00-FC53-E24A-9705-870DDFD886F8}"/>
                </a:ext>
              </a:extLst>
            </p:cNvPr>
            <p:cNvSpPr/>
            <p:nvPr/>
          </p:nvSpPr>
          <p:spPr>
            <a:xfrm>
              <a:off x="2961288" y="4441150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354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11" grpId="0"/>
      <p:bldP spid="85" grpId="0"/>
      <p:bldP spid="119" grpId="0"/>
      <p:bldP spid="1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F4638F5-D3A4-4049-9048-5A36844A01F3}"/>
              </a:ext>
            </a:extLst>
          </p:cNvPr>
          <p:cNvSpPr/>
          <p:nvPr/>
        </p:nvSpPr>
        <p:spPr>
          <a:xfrm>
            <a:off x="3967193" y="352548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47915E92-3638-F24F-AB72-16500B12B866}"/>
              </a:ext>
            </a:extLst>
          </p:cNvPr>
          <p:cNvSpPr/>
          <p:nvPr/>
        </p:nvSpPr>
        <p:spPr>
          <a:xfrm>
            <a:off x="3494993" y="913037"/>
            <a:ext cx="2470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Skriv talen bråkform.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16977B8-0EF8-1941-85BE-6F3EFFB2B7C7}"/>
              </a:ext>
            </a:extLst>
          </p:cNvPr>
          <p:cNvSpPr/>
          <p:nvPr/>
        </p:nvSpPr>
        <p:spPr>
          <a:xfrm>
            <a:off x="2656745" y="1555560"/>
            <a:ext cx="1516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  0,6   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F93AB3E-475E-8249-B96F-EEC6BEAB09AA}"/>
              </a:ext>
            </a:extLst>
          </p:cNvPr>
          <p:cNvSpPr/>
          <p:nvPr/>
        </p:nvSpPr>
        <p:spPr>
          <a:xfrm>
            <a:off x="1475547" y="2677584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grpSp>
        <p:nvGrpSpPr>
          <p:cNvPr id="94" name="Grupp 93">
            <a:extLst>
              <a:ext uri="{FF2B5EF4-FFF2-40B4-BE49-F238E27FC236}">
                <a16:creationId xmlns:a16="http://schemas.microsoft.com/office/drawing/2014/main" id="{E1514F28-0041-C548-8BA2-AC51B6E8D1E9}"/>
              </a:ext>
            </a:extLst>
          </p:cNvPr>
          <p:cNvGrpSpPr/>
          <p:nvPr/>
        </p:nvGrpSpPr>
        <p:grpSpPr>
          <a:xfrm>
            <a:off x="2464048" y="2575345"/>
            <a:ext cx="758463" cy="668261"/>
            <a:chOff x="2400835" y="2517720"/>
            <a:chExt cx="758463" cy="668261"/>
          </a:xfrm>
        </p:grpSpPr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E1EA3560-A028-4A48-9EA1-A520B00F3D6A}"/>
                </a:ext>
              </a:extLst>
            </p:cNvPr>
            <p:cNvGrpSpPr/>
            <p:nvPr/>
          </p:nvGrpSpPr>
          <p:grpSpPr>
            <a:xfrm>
              <a:off x="2400835" y="2517720"/>
              <a:ext cx="619199" cy="668261"/>
              <a:chOff x="4295874" y="1149246"/>
              <a:chExt cx="619199" cy="668261"/>
            </a:xfrm>
          </p:grpSpPr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EB732D24-AF64-EC4D-847A-033EE6235C1E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C285B2C4-0317-9546-92FF-5E79F62D05BD}"/>
                  </a:ext>
                </a:extLst>
              </p:cNvPr>
              <p:cNvSpPr/>
              <p:nvPr/>
            </p:nvSpPr>
            <p:spPr>
              <a:xfrm>
                <a:off x="4464469" y="1149246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6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9BEF77A8-6E20-DA44-A805-414ABDD86B8D}"/>
                  </a:ext>
                </a:extLst>
              </p:cNvPr>
              <p:cNvSpPr/>
              <p:nvPr/>
            </p:nvSpPr>
            <p:spPr>
              <a:xfrm>
                <a:off x="4391446" y="1417397"/>
                <a:ext cx="52362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5A0C3C22-C5CD-8D4F-A6E2-F81E3B8FBB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10" y="1470382"/>
                <a:ext cx="2720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91" name="Rektangel 90">
              <a:extLst>
                <a:ext uri="{FF2B5EF4-FFF2-40B4-BE49-F238E27FC236}">
                  <a16:creationId xmlns:a16="http://schemas.microsoft.com/office/drawing/2014/main" id="{7D85B3EA-8886-B246-8C20-E8C5F2E292B5}"/>
                </a:ext>
              </a:extLst>
            </p:cNvPr>
            <p:cNvSpPr/>
            <p:nvPr/>
          </p:nvSpPr>
          <p:spPr>
            <a:xfrm>
              <a:off x="2856510" y="2645278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95" name="Grupp 94">
            <a:extLst>
              <a:ext uri="{FF2B5EF4-FFF2-40B4-BE49-F238E27FC236}">
                <a16:creationId xmlns:a16="http://schemas.microsoft.com/office/drawing/2014/main" id="{195B4D36-989B-6C4C-A276-889B3A762DB9}"/>
              </a:ext>
            </a:extLst>
          </p:cNvPr>
          <p:cNvGrpSpPr/>
          <p:nvPr/>
        </p:nvGrpSpPr>
        <p:grpSpPr>
          <a:xfrm>
            <a:off x="1633525" y="2677584"/>
            <a:ext cx="1219236" cy="431573"/>
            <a:chOff x="4295874" y="1236338"/>
            <a:chExt cx="1219236" cy="431573"/>
          </a:xfrm>
        </p:grpSpPr>
        <p:sp>
          <p:nvSpPr>
            <p:cNvPr id="96" name="Rektangel 95">
              <a:extLst>
                <a:ext uri="{FF2B5EF4-FFF2-40B4-BE49-F238E27FC236}">
                  <a16:creationId xmlns:a16="http://schemas.microsoft.com/office/drawing/2014/main" id="{C73ADE39-F116-E34C-8918-542FB4DA077C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97" name="Rektangel 96">
              <a:extLst>
                <a:ext uri="{FF2B5EF4-FFF2-40B4-BE49-F238E27FC236}">
                  <a16:creationId xmlns:a16="http://schemas.microsoft.com/office/drawing/2014/main" id="{859FEC15-F78E-0E4E-96DC-3D94D21ED3FF}"/>
                </a:ext>
              </a:extLst>
            </p:cNvPr>
            <p:cNvSpPr/>
            <p:nvPr/>
          </p:nvSpPr>
          <p:spPr>
            <a:xfrm>
              <a:off x="4562273" y="1236338"/>
              <a:ext cx="95283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0,6 </a:t>
              </a:r>
              <a:r>
                <a:rPr lang="sv-SE" sz="2000" dirty="0"/>
                <a:t>=</a:t>
              </a:r>
              <a:r>
                <a:rPr lang="sv-SE" sz="2000" dirty="0">
                  <a:latin typeface="Bradley Hand" pitchFamily="2" charset="77"/>
                </a:rPr>
                <a:t> </a:t>
              </a:r>
            </a:p>
          </p:txBody>
        </p:sp>
      </p:grpSp>
      <p:sp>
        <p:nvSpPr>
          <p:cNvPr id="119" name="Rektangel 118">
            <a:extLst>
              <a:ext uri="{FF2B5EF4-FFF2-40B4-BE49-F238E27FC236}">
                <a16:creationId xmlns:a16="http://schemas.microsoft.com/office/drawing/2014/main" id="{480DDEBE-99FE-394E-8614-D7A292547FD5}"/>
              </a:ext>
            </a:extLst>
          </p:cNvPr>
          <p:cNvSpPr/>
          <p:nvPr/>
        </p:nvSpPr>
        <p:spPr>
          <a:xfrm>
            <a:off x="1497170" y="3591966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grpSp>
        <p:nvGrpSpPr>
          <p:cNvPr id="125" name="Grupp 124">
            <a:extLst>
              <a:ext uri="{FF2B5EF4-FFF2-40B4-BE49-F238E27FC236}">
                <a16:creationId xmlns:a16="http://schemas.microsoft.com/office/drawing/2014/main" id="{DAADAE53-7097-624E-8B36-38E0BFA754DE}"/>
              </a:ext>
            </a:extLst>
          </p:cNvPr>
          <p:cNvGrpSpPr/>
          <p:nvPr/>
        </p:nvGrpSpPr>
        <p:grpSpPr>
          <a:xfrm>
            <a:off x="2625812" y="3442588"/>
            <a:ext cx="787719" cy="708741"/>
            <a:chOff x="2400835" y="2503001"/>
            <a:chExt cx="787719" cy="708741"/>
          </a:xfrm>
        </p:grpSpPr>
        <p:grpSp>
          <p:nvGrpSpPr>
            <p:cNvPr id="126" name="Grupp 125">
              <a:extLst>
                <a:ext uri="{FF2B5EF4-FFF2-40B4-BE49-F238E27FC236}">
                  <a16:creationId xmlns:a16="http://schemas.microsoft.com/office/drawing/2014/main" id="{F8D19780-1D4E-BF4C-9F28-AAA73D08417D}"/>
                </a:ext>
              </a:extLst>
            </p:cNvPr>
            <p:cNvGrpSpPr/>
            <p:nvPr/>
          </p:nvGrpSpPr>
          <p:grpSpPr>
            <a:xfrm>
              <a:off x="2400835" y="2503001"/>
              <a:ext cx="718519" cy="708741"/>
              <a:chOff x="4295874" y="1134527"/>
              <a:chExt cx="718519" cy="708741"/>
            </a:xfrm>
          </p:grpSpPr>
          <p:sp>
            <p:nvSpPr>
              <p:cNvPr id="128" name="Rektangel 127">
                <a:extLst>
                  <a:ext uri="{FF2B5EF4-FFF2-40B4-BE49-F238E27FC236}">
                    <a16:creationId xmlns:a16="http://schemas.microsoft.com/office/drawing/2014/main" id="{3A88D987-F3FC-4B48-979C-BBF2A52E5361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29" name="Rektangel 128">
                <a:extLst>
                  <a:ext uri="{FF2B5EF4-FFF2-40B4-BE49-F238E27FC236}">
                    <a16:creationId xmlns:a16="http://schemas.microsoft.com/office/drawing/2014/main" id="{04ACC632-24E3-DD44-9334-5DF6A8884C8F}"/>
                  </a:ext>
                </a:extLst>
              </p:cNvPr>
              <p:cNvSpPr/>
              <p:nvPr/>
            </p:nvSpPr>
            <p:spPr>
              <a:xfrm>
                <a:off x="4385119" y="1134527"/>
                <a:ext cx="62927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11</a:t>
                </a:r>
              </a:p>
            </p:txBody>
          </p:sp>
          <p:sp>
            <p:nvSpPr>
              <p:cNvPr id="130" name="Rektangel 129">
                <a:extLst>
                  <a:ext uri="{FF2B5EF4-FFF2-40B4-BE49-F238E27FC236}">
                    <a16:creationId xmlns:a16="http://schemas.microsoft.com/office/drawing/2014/main" id="{13789BAB-0DF5-DC41-B7A3-D49AA792DDA1}"/>
                  </a:ext>
                </a:extLst>
              </p:cNvPr>
              <p:cNvSpPr/>
              <p:nvPr/>
            </p:nvSpPr>
            <p:spPr>
              <a:xfrm>
                <a:off x="4318000" y="1443158"/>
                <a:ext cx="64258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100</a:t>
                </a:r>
              </a:p>
            </p:txBody>
          </p:sp>
          <p:cxnSp>
            <p:nvCxnSpPr>
              <p:cNvPr id="131" name="Rak 130">
                <a:extLst>
                  <a:ext uri="{FF2B5EF4-FFF2-40B4-BE49-F238E27FC236}">
                    <a16:creationId xmlns:a16="http://schemas.microsoft.com/office/drawing/2014/main" id="{07B64F40-20B6-B447-A5BC-A1576B397C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96505" y="1476858"/>
                <a:ext cx="403133" cy="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27" name="Rektangel 126">
              <a:extLst>
                <a:ext uri="{FF2B5EF4-FFF2-40B4-BE49-F238E27FC236}">
                  <a16:creationId xmlns:a16="http://schemas.microsoft.com/office/drawing/2014/main" id="{9E4CAE72-6C6E-2343-A8C2-91C7FB17B84D}"/>
                </a:ext>
              </a:extLst>
            </p:cNvPr>
            <p:cNvSpPr/>
            <p:nvPr/>
          </p:nvSpPr>
          <p:spPr>
            <a:xfrm>
              <a:off x="2885766" y="2657714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32" name="Grupp 131">
            <a:extLst>
              <a:ext uri="{FF2B5EF4-FFF2-40B4-BE49-F238E27FC236}">
                <a16:creationId xmlns:a16="http://schemas.microsoft.com/office/drawing/2014/main" id="{C9A74A76-91E8-5244-957F-42BBFA4D8291}"/>
              </a:ext>
            </a:extLst>
          </p:cNvPr>
          <p:cNvGrpSpPr/>
          <p:nvPr/>
        </p:nvGrpSpPr>
        <p:grpSpPr>
          <a:xfrm>
            <a:off x="1884781" y="3591966"/>
            <a:ext cx="1302042" cy="407419"/>
            <a:chOff x="3879352" y="1260492"/>
            <a:chExt cx="1302042" cy="407419"/>
          </a:xfrm>
        </p:grpSpPr>
        <p:sp>
          <p:nvSpPr>
            <p:cNvPr id="133" name="Rektangel 132">
              <a:extLst>
                <a:ext uri="{FF2B5EF4-FFF2-40B4-BE49-F238E27FC236}">
                  <a16:creationId xmlns:a16="http://schemas.microsoft.com/office/drawing/2014/main" id="{217296B5-FBEA-414F-B34B-8EDEEFE44880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134" name="Rektangel 133">
              <a:extLst>
                <a:ext uri="{FF2B5EF4-FFF2-40B4-BE49-F238E27FC236}">
                  <a16:creationId xmlns:a16="http://schemas.microsoft.com/office/drawing/2014/main" id="{06258E05-66E7-1E46-A82C-EB57B6D28598}"/>
                </a:ext>
              </a:extLst>
            </p:cNvPr>
            <p:cNvSpPr/>
            <p:nvPr/>
          </p:nvSpPr>
          <p:spPr>
            <a:xfrm>
              <a:off x="3879352" y="1260492"/>
              <a:ext cx="1302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0,11 </a:t>
              </a:r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38" name="Grupp 137">
            <a:extLst>
              <a:ext uri="{FF2B5EF4-FFF2-40B4-BE49-F238E27FC236}">
                <a16:creationId xmlns:a16="http://schemas.microsoft.com/office/drawing/2014/main" id="{643870AA-07AA-7B46-B134-5601864F5AF2}"/>
              </a:ext>
            </a:extLst>
          </p:cNvPr>
          <p:cNvGrpSpPr/>
          <p:nvPr/>
        </p:nvGrpSpPr>
        <p:grpSpPr>
          <a:xfrm>
            <a:off x="5214197" y="3545657"/>
            <a:ext cx="2264416" cy="492229"/>
            <a:chOff x="4534698" y="2589393"/>
            <a:chExt cx="2264416" cy="492229"/>
          </a:xfrm>
        </p:grpSpPr>
        <p:grpSp>
          <p:nvGrpSpPr>
            <p:cNvPr id="139" name="Grupp 138">
              <a:extLst>
                <a:ext uri="{FF2B5EF4-FFF2-40B4-BE49-F238E27FC236}">
                  <a16:creationId xmlns:a16="http://schemas.microsoft.com/office/drawing/2014/main" id="{B48A3DCB-DDDF-124D-93C1-24E8DB66E068}"/>
                </a:ext>
              </a:extLst>
            </p:cNvPr>
            <p:cNvGrpSpPr/>
            <p:nvPr/>
          </p:nvGrpSpPr>
          <p:grpSpPr>
            <a:xfrm>
              <a:off x="4534698" y="2589393"/>
              <a:ext cx="2264416" cy="481491"/>
              <a:chOff x="5448739" y="2757161"/>
              <a:chExt cx="2264416" cy="481491"/>
            </a:xfrm>
          </p:grpSpPr>
          <p:sp>
            <p:nvSpPr>
              <p:cNvPr id="143" name="Rektangel 142">
                <a:extLst>
                  <a:ext uri="{FF2B5EF4-FFF2-40B4-BE49-F238E27FC236}">
                    <a16:creationId xmlns:a16="http://schemas.microsoft.com/office/drawing/2014/main" id="{45546A4A-7C4B-934C-8731-2EBF50983FAB}"/>
                  </a:ext>
                </a:extLst>
              </p:cNvPr>
              <p:cNvSpPr/>
              <p:nvPr/>
            </p:nvSpPr>
            <p:spPr>
              <a:xfrm>
                <a:off x="5448739" y="2766440"/>
                <a:ext cx="2264416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0,01=          och 0,11 =         .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4" name="Rektangel 143">
                <a:extLst>
                  <a:ext uri="{FF2B5EF4-FFF2-40B4-BE49-F238E27FC236}">
                    <a16:creationId xmlns:a16="http://schemas.microsoft.com/office/drawing/2014/main" id="{1169B1EF-FB02-7D45-B304-50FCFE67DDC0}"/>
                  </a:ext>
                </a:extLst>
              </p:cNvPr>
              <p:cNvSpPr/>
              <p:nvPr/>
            </p:nvSpPr>
            <p:spPr>
              <a:xfrm>
                <a:off x="5993626" y="2757161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145" name="Rektangel 144">
                <a:extLst>
                  <a:ext uri="{FF2B5EF4-FFF2-40B4-BE49-F238E27FC236}">
                    <a16:creationId xmlns:a16="http://schemas.microsoft.com/office/drawing/2014/main" id="{E1CC2A02-4D41-1C44-B93A-BFBB46D2AC68}"/>
                  </a:ext>
                </a:extLst>
              </p:cNvPr>
              <p:cNvSpPr/>
              <p:nvPr/>
            </p:nvSpPr>
            <p:spPr>
              <a:xfrm>
                <a:off x="5888563" y="2930875"/>
                <a:ext cx="48551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100</a:t>
                </a:r>
              </a:p>
            </p:txBody>
          </p:sp>
          <p:cxnSp>
            <p:nvCxnSpPr>
              <p:cNvPr id="146" name="Rak 145">
                <a:extLst>
                  <a:ext uri="{FF2B5EF4-FFF2-40B4-BE49-F238E27FC236}">
                    <a16:creationId xmlns:a16="http://schemas.microsoft.com/office/drawing/2014/main" id="{A6389AFB-1465-3446-BBE4-151C0F0F4E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05573" y="2994971"/>
                <a:ext cx="23014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40" name="Rektangel 139">
              <a:extLst>
                <a:ext uri="{FF2B5EF4-FFF2-40B4-BE49-F238E27FC236}">
                  <a16:creationId xmlns:a16="http://schemas.microsoft.com/office/drawing/2014/main" id="{AD0E4572-B43E-AA47-9D7A-E6935C3877BD}"/>
                </a:ext>
              </a:extLst>
            </p:cNvPr>
            <p:cNvSpPr/>
            <p:nvPr/>
          </p:nvSpPr>
          <p:spPr>
            <a:xfrm>
              <a:off x="6161523" y="2589393"/>
              <a:ext cx="374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11</a:t>
              </a:r>
            </a:p>
          </p:txBody>
        </p:sp>
        <p:sp>
          <p:nvSpPr>
            <p:cNvPr id="141" name="Rektangel 140">
              <a:extLst>
                <a:ext uri="{FF2B5EF4-FFF2-40B4-BE49-F238E27FC236}">
                  <a16:creationId xmlns:a16="http://schemas.microsoft.com/office/drawing/2014/main" id="{5BC61A92-E006-EF42-82A4-4B8B90F0F1A7}"/>
                </a:ext>
              </a:extLst>
            </p:cNvPr>
            <p:cNvSpPr/>
            <p:nvPr/>
          </p:nvSpPr>
          <p:spPr>
            <a:xfrm>
              <a:off x="6122286" y="2773845"/>
              <a:ext cx="48551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100</a:t>
              </a:r>
            </a:p>
          </p:txBody>
        </p:sp>
        <p:cxnSp>
          <p:nvCxnSpPr>
            <p:cNvPr id="142" name="Rak 141">
              <a:extLst>
                <a:ext uri="{FF2B5EF4-FFF2-40B4-BE49-F238E27FC236}">
                  <a16:creationId xmlns:a16="http://schemas.microsoft.com/office/drawing/2014/main" id="{A42F48E0-451A-E149-AC8D-7C2B45C62B01}"/>
                </a:ext>
              </a:extLst>
            </p:cNvPr>
            <p:cNvCxnSpPr>
              <a:cxnSpLocks/>
            </p:cNvCxnSpPr>
            <p:nvPr/>
          </p:nvCxnSpPr>
          <p:spPr>
            <a:xfrm>
              <a:off x="6220519" y="2837646"/>
              <a:ext cx="26258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49" name="Rektangel 148">
            <a:extLst>
              <a:ext uri="{FF2B5EF4-FFF2-40B4-BE49-F238E27FC236}">
                <a16:creationId xmlns:a16="http://schemas.microsoft.com/office/drawing/2014/main" id="{85590299-AA9F-F143-8926-46A3FF6A3395}"/>
              </a:ext>
            </a:extLst>
          </p:cNvPr>
          <p:cNvSpPr/>
          <p:nvPr/>
        </p:nvSpPr>
        <p:spPr>
          <a:xfrm>
            <a:off x="1497198" y="4466119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</a:t>
            </a:r>
          </a:p>
        </p:txBody>
      </p:sp>
      <p:grpSp>
        <p:nvGrpSpPr>
          <p:cNvPr id="150" name="Grupp 149">
            <a:extLst>
              <a:ext uri="{FF2B5EF4-FFF2-40B4-BE49-F238E27FC236}">
                <a16:creationId xmlns:a16="http://schemas.microsoft.com/office/drawing/2014/main" id="{FF9AE055-A33C-DD40-80D1-FE7BD6959AD2}"/>
              </a:ext>
            </a:extLst>
          </p:cNvPr>
          <p:cNvGrpSpPr/>
          <p:nvPr/>
        </p:nvGrpSpPr>
        <p:grpSpPr>
          <a:xfrm>
            <a:off x="2781494" y="4325065"/>
            <a:ext cx="899814" cy="700589"/>
            <a:chOff x="2400835" y="2503177"/>
            <a:chExt cx="899814" cy="700589"/>
          </a:xfrm>
        </p:grpSpPr>
        <p:grpSp>
          <p:nvGrpSpPr>
            <p:cNvPr id="151" name="Grupp 150">
              <a:extLst>
                <a:ext uri="{FF2B5EF4-FFF2-40B4-BE49-F238E27FC236}">
                  <a16:creationId xmlns:a16="http://schemas.microsoft.com/office/drawing/2014/main" id="{A3DA7B19-C361-7042-9E0B-694665CA54D5}"/>
                </a:ext>
              </a:extLst>
            </p:cNvPr>
            <p:cNvGrpSpPr/>
            <p:nvPr/>
          </p:nvGrpSpPr>
          <p:grpSpPr>
            <a:xfrm>
              <a:off x="2400835" y="2503177"/>
              <a:ext cx="765135" cy="700589"/>
              <a:chOff x="4295874" y="1134703"/>
              <a:chExt cx="765135" cy="700589"/>
            </a:xfrm>
          </p:grpSpPr>
          <p:sp>
            <p:nvSpPr>
              <p:cNvPr id="153" name="Rektangel 152">
                <a:extLst>
                  <a:ext uri="{FF2B5EF4-FFF2-40B4-BE49-F238E27FC236}">
                    <a16:creationId xmlns:a16="http://schemas.microsoft.com/office/drawing/2014/main" id="{105B9084-5336-CB49-ACAF-05E7FDB3A4FF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54" name="Rektangel 153">
                <a:extLst>
                  <a:ext uri="{FF2B5EF4-FFF2-40B4-BE49-F238E27FC236}">
                    <a16:creationId xmlns:a16="http://schemas.microsoft.com/office/drawing/2014/main" id="{9BBFCAD1-71C3-BB48-85C2-A3385DB3BF94}"/>
                  </a:ext>
                </a:extLst>
              </p:cNvPr>
              <p:cNvSpPr/>
              <p:nvPr/>
            </p:nvSpPr>
            <p:spPr>
              <a:xfrm>
                <a:off x="4516983" y="1134703"/>
                <a:ext cx="52032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155" name="Rektangel 154">
                <a:extLst>
                  <a:ext uri="{FF2B5EF4-FFF2-40B4-BE49-F238E27FC236}">
                    <a16:creationId xmlns:a16="http://schemas.microsoft.com/office/drawing/2014/main" id="{556CECA9-3AE4-6348-9F18-466360D4879D}"/>
                  </a:ext>
                </a:extLst>
              </p:cNvPr>
              <p:cNvSpPr/>
              <p:nvPr/>
            </p:nvSpPr>
            <p:spPr>
              <a:xfrm>
                <a:off x="4314080" y="1435182"/>
                <a:ext cx="74692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1000</a:t>
                </a:r>
              </a:p>
            </p:txBody>
          </p:sp>
          <p:cxnSp>
            <p:nvCxnSpPr>
              <p:cNvPr id="156" name="Rak 155">
                <a:extLst>
                  <a:ext uri="{FF2B5EF4-FFF2-40B4-BE49-F238E27FC236}">
                    <a16:creationId xmlns:a16="http://schemas.microsoft.com/office/drawing/2014/main" id="{FBD4881D-D37B-C548-9494-F2BF26B20A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96505" y="1476858"/>
                <a:ext cx="55337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52" name="Rektangel 151">
              <a:extLst>
                <a:ext uri="{FF2B5EF4-FFF2-40B4-BE49-F238E27FC236}">
                  <a16:creationId xmlns:a16="http://schemas.microsoft.com/office/drawing/2014/main" id="{A0E89BF3-D066-DA4F-A03D-4B846DC5AE3F}"/>
                </a:ext>
              </a:extLst>
            </p:cNvPr>
            <p:cNvSpPr/>
            <p:nvPr/>
          </p:nvSpPr>
          <p:spPr>
            <a:xfrm>
              <a:off x="2997861" y="2655795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57" name="Grupp 156">
            <a:extLst>
              <a:ext uri="{FF2B5EF4-FFF2-40B4-BE49-F238E27FC236}">
                <a16:creationId xmlns:a16="http://schemas.microsoft.com/office/drawing/2014/main" id="{363A486C-4C72-8E4E-B3CC-655C8B7BF10D}"/>
              </a:ext>
            </a:extLst>
          </p:cNvPr>
          <p:cNvGrpSpPr/>
          <p:nvPr/>
        </p:nvGrpSpPr>
        <p:grpSpPr>
          <a:xfrm>
            <a:off x="1504685" y="4471366"/>
            <a:ext cx="1667856" cy="406419"/>
            <a:chOff x="4295874" y="1261492"/>
            <a:chExt cx="1667856" cy="406419"/>
          </a:xfrm>
        </p:grpSpPr>
        <p:sp>
          <p:nvSpPr>
            <p:cNvPr id="158" name="Rektangel 157">
              <a:extLst>
                <a:ext uri="{FF2B5EF4-FFF2-40B4-BE49-F238E27FC236}">
                  <a16:creationId xmlns:a16="http://schemas.microsoft.com/office/drawing/2014/main" id="{748AA060-7267-3743-A614-A5A6320E5987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159" name="Rektangel 158">
              <a:extLst>
                <a:ext uri="{FF2B5EF4-FFF2-40B4-BE49-F238E27FC236}">
                  <a16:creationId xmlns:a16="http://schemas.microsoft.com/office/drawing/2014/main" id="{85AA0C6B-9546-6B4E-BE19-0C979AE018F5}"/>
                </a:ext>
              </a:extLst>
            </p:cNvPr>
            <p:cNvSpPr/>
            <p:nvPr/>
          </p:nvSpPr>
          <p:spPr>
            <a:xfrm>
              <a:off x="4636790" y="1261492"/>
              <a:ext cx="13269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0,003 </a:t>
              </a:r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9" name="Grupp 8">
            <a:extLst>
              <a:ext uri="{FF2B5EF4-FFF2-40B4-BE49-F238E27FC236}">
                <a16:creationId xmlns:a16="http://schemas.microsoft.com/office/drawing/2014/main" id="{5C524453-53FC-104C-AD4A-302EA8C5497E}"/>
              </a:ext>
            </a:extLst>
          </p:cNvPr>
          <p:cNvGrpSpPr/>
          <p:nvPr/>
        </p:nvGrpSpPr>
        <p:grpSpPr>
          <a:xfrm>
            <a:off x="1814890" y="5483529"/>
            <a:ext cx="4600735" cy="668261"/>
            <a:chOff x="1677583" y="5367043"/>
            <a:chExt cx="4600735" cy="668261"/>
          </a:xfrm>
        </p:grpSpPr>
        <p:sp>
          <p:nvSpPr>
            <p:cNvPr id="98" name="Rektangel 97">
              <a:extLst>
                <a:ext uri="{FF2B5EF4-FFF2-40B4-BE49-F238E27FC236}">
                  <a16:creationId xmlns:a16="http://schemas.microsoft.com/office/drawing/2014/main" id="{5ED7D4EA-08BB-5644-927B-E85A7CF723D7}"/>
                </a:ext>
              </a:extLst>
            </p:cNvPr>
            <p:cNvSpPr/>
            <p:nvPr/>
          </p:nvSpPr>
          <p:spPr>
            <a:xfrm>
              <a:off x="1677583" y="5468724"/>
              <a:ext cx="9552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u="sng" dirty="0">
                  <a:latin typeface="Bradley Hand" pitchFamily="2" charset="77"/>
                </a:rPr>
                <a:t>Svar</a:t>
              </a:r>
              <a:r>
                <a:rPr lang="sv-SE" sz="2000" dirty="0">
                  <a:latin typeface="Bradley Hand" pitchFamily="2" charset="77"/>
                </a:rPr>
                <a:t>:</a:t>
              </a:r>
            </a:p>
          </p:txBody>
        </p:sp>
        <p:grpSp>
          <p:nvGrpSpPr>
            <p:cNvPr id="99" name="Grupp 98">
              <a:extLst>
                <a:ext uri="{FF2B5EF4-FFF2-40B4-BE49-F238E27FC236}">
                  <a16:creationId xmlns:a16="http://schemas.microsoft.com/office/drawing/2014/main" id="{F8B10E89-AAA7-3A43-9E24-525F2FB8A2B4}"/>
                </a:ext>
              </a:extLst>
            </p:cNvPr>
            <p:cNvGrpSpPr/>
            <p:nvPr/>
          </p:nvGrpSpPr>
          <p:grpSpPr>
            <a:xfrm>
              <a:off x="2532211" y="5369024"/>
              <a:ext cx="965064" cy="662290"/>
              <a:chOff x="2461243" y="5942283"/>
              <a:chExt cx="965064" cy="662290"/>
            </a:xfrm>
          </p:grpSpPr>
          <p:sp>
            <p:nvSpPr>
              <p:cNvPr id="103" name="Rektangel 102">
                <a:extLst>
                  <a:ext uri="{FF2B5EF4-FFF2-40B4-BE49-F238E27FC236}">
                    <a16:creationId xmlns:a16="http://schemas.microsoft.com/office/drawing/2014/main" id="{B2CDED11-4C56-1A4A-A54D-6158E87A1D28}"/>
                  </a:ext>
                </a:extLst>
              </p:cNvPr>
              <p:cNvSpPr/>
              <p:nvPr/>
            </p:nvSpPr>
            <p:spPr>
              <a:xfrm>
                <a:off x="2461243" y="6051666"/>
                <a:ext cx="96506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a</a:t>
                </a:r>
                <a:r>
                  <a:rPr lang="sv-SE" sz="2000" dirty="0"/>
                  <a:t>)</a:t>
                </a:r>
              </a:p>
            </p:txBody>
          </p:sp>
          <p:grpSp>
            <p:nvGrpSpPr>
              <p:cNvPr id="104" name="Grupp 103">
                <a:extLst>
                  <a:ext uri="{FF2B5EF4-FFF2-40B4-BE49-F238E27FC236}">
                    <a16:creationId xmlns:a16="http://schemas.microsoft.com/office/drawing/2014/main" id="{D4A621E8-F01C-9A49-AE6D-F9CDC91E698A}"/>
                  </a:ext>
                </a:extLst>
              </p:cNvPr>
              <p:cNvGrpSpPr/>
              <p:nvPr/>
            </p:nvGrpSpPr>
            <p:grpSpPr>
              <a:xfrm>
                <a:off x="2663776" y="5942283"/>
                <a:ext cx="704531" cy="662290"/>
                <a:chOff x="4295874" y="1149246"/>
                <a:chExt cx="704531" cy="662290"/>
              </a:xfrm>
            </p:grpSpPr>
            <p:sp>
              <p:nvSpPr>
                <p:cNvPr id="105" name="Rektangel 104">
                  <a:extLst>
                    <a:ext uri="{FF2B5EF4-FFF2-40B4-BE49-F238E27FC236}">
                      <a16:creationId xmlns:a16="http://schemas.microsoft.com/office/drawing/2014/main" id="{55B1BACB-C880-D84E-8F0E-2D4135F22FC6}"/>
                    </a:ext>
                  </a:extLst>
                </p:cNvPr>
                <p:cNvSpPr/>
                <p:nvPr/>
              </p:nvSpPr>
              <p:spPr>
                <a:xfrm>
                  <a:off x="4295874" y="1267801"/>
                  <a:ext cx="58790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sv-SE" sz="2000" dirty="0">
                    <a:latin typeface="Bradley Hand" pitchFamily="2" charset="77"/>
                  </a:endParaRPr>
                </a:p>
              </p:txBody>
            </p:sp>
            <p:sp>
              <p:nvSpPr>
                <p:cNvPr id="106" name="Rektangel 105">
                  <a:extLst>
                    <a:ext uri="{FF2B5EF4-FFF2-40B4-BE49-F238E27FC236}">
                      <a16:creationId xmlns:a16="http://schemas.microsoft.com/office/drawing/2014/main" id="{9A7D0152-A3C6-2544-8789-3417DB87B558}"/>
                    </a:ext>
                  </a:extLst>
                </p:cNvPr>
                <p:cNvSpPr/>
                <p:nvPr/>
              </p:nvSpPr>
              <p:spPr>
                <a:xfrm>
                  <a:off x="4464469" y="1149246"/>
                  <a:ext cx="272836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6</a:t>
                  </a:r>
                </a:p>
              </p:txBody>
            </p:sp>
            <p:sp>
              <p:nvSpPr>
                <p:cNvPr id="107" name="Rektangel 106">
                  <a:extLst>
                    <a:ext uri="{FF2B5EF4-FFF2-40B4-BE49-F238E27FC236}">
                      <a16:creationId xmlns:a16="http://schemas.microsoft.com/office/drawing/2014/main" id="{AC1D9AC8-B2E8-FA48-848F-2446CBD372D0}"/>
                    </a:ext>
                  </a:extLst>
                </p:cNvPr>
                <p:cNvSpPr/>
                <p:nvPr/>
              </p:nvSpPr>
              <p:spPr>
                <a:xfrm>
                  <a:off x="4419824" y="1411426"/>
                  <a:ext cx="580581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10</a:t>
                  </a:r>
                </a:p>
              </p:txBody>
            </p:sp>
            <p:cxnSp>
              <p:nvCxnSpPr>
                <p:cNvPr id="108" name="Rak 107">
                  <a:extLst>
                    <a:ext uri="{FF2B5EF4-FFF2-40B4-BE49-F238E27FC236}">
                      <a16:creationId xmlns:a16="http://schemas.microsoft.com/office/drawing/2014/main" id="{0D98176B-8BC3-B74C-A019-486C5516B9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03696" y="1458684"/>
                  <a:ext cx="233609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9" name="Grupp 108">
              <a:extLst>
                <a:ext uri="{FF2B5EF4-FFF2-40B4-BE49-F238E27FC236}">
                  <a16:creationId xmlns:a16="http://schemas.microsoft.com/office/drawing/2014/main" id="{4CEDD76F-4CEF-F84D-9796-5EBC6FCCA0ED}"/>
                </a:ext>
              </a:extLst>
            </p:cNvPr>
            <p:cNvGrpSpPr/>
            <p:nvPr/>
          </p:nvGrpSpPr>
          <p:grpSpPr>
            <a:xfrm>
              <a:off x="3519702" y="5367043"/>
              <a:ext cx="1505087" cy="668261"/>
              <a:chOff x="2461243" y="5928879"/>
              <a:chExt cx="1505087" cy="668261"/>
            </a:xfrm>
          </p:grpSpPr>
          <p:sp>
            <p:nvSpPr>
              <p:cNvPr id="110" name="Rektangel 109">
                <a:extLst>
                  <a:ext uri="{FF2B5EF4-FFF2-40B4-BE49-F238E27FC236}">
                    <a16:creationId xmlns:a16="http://schemas.microsoft.com/office/drawing/2014/main" id="{AA2E80BB-5B1E-1640-A2E3-40CB24D2F220}"/>
                  </a:ext>
                </a:extLst>
              </p:cNvPr>
              <p:cNvSpPr/>
              <p:nvPr/>
            </p:nvSpPr>
            <p:spPr>
              <a:xfrm>
                <a:off x="2461243" y="6051666"/>
                <a:ext cx="96506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b</a:t>
                </a:r>
                <a:r>
                  <a:rPr lang="sv-SE" sz="2000" dirty="0"/>
                  <a:t>)</a:t>
                </a:r>
              </a:p>
            </p:txBody>
          </p:sp>
          <p:grpSp>
            <p:nvGrpSpPr>
              <p:cNvPr id="111" name="Grupp 110">
                <a:extLst>
                  <a:ext uri="{FF2B5EF4-FFF2-40B4-BE49-F238E27FC236}">
                    <a16:creationId xmlns:a16="http://schemas.microsoft.com/office/drawing/2014/main" id="{3D2BE024-DCAB-3A41-B1F0-3F8357A62DD2}"/>
                  </a:ext>
                </a:extLst>
              </p:cNvPr>
              <p:cNvGrpSpPr/>
              <p:nvPr/>
            </p:nvGrpSpPr>
            <p:grpSpPr>
              <a:xfrm>
                <a:off x="2663776" y="5928879"/>
                <a:ext cx="1302554" cy="668261"/>
                <a:chOff x="4295874" y="1135842"/>
                <a:chExt cx="1302554" cy="668261"/>
              </a:xfrm>
            </p:grpSpPr>
            <p:sp>
              <p:nvSpPr>
                <p:cNvPr id="112" name="Rektangel 111">
                  <a:extLst>
                    <a:ext uri="{FF2B5EF4-FFF2-40B4-BE49-F238E27FC236}">
                      <a16:creationId xmlns:a16="http://schemas.microsoft.com/office/drawing/2014/main" id="{5B300233-881C-2947-9D74-06D6847A3583}"/>
                    </a:ext>
                  </a:extLst>
                </p:cNvPr>
                <p:cNvSpPr/>
                <p:nvPr/>
              </p:nvSpPr>
              <p:spPr>
                <a:xfrm>
                  <a:off x="4295874" y="1267801"/>
                  <a:ext cx="58790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sv-SE" sz="2000" dirty="0">
                    <a:latin typeface="Bradley Hand" pitchFamily="2" charset="77"/>
                  </a:endParaRPr>
                </a:p>
              </p:txBody>
            </p:sp>
            <p:sp>
              <p:nvSpPr>
                <p:cNvPr id="113" name="Rektangel 112">
                  <a:extLst>
                    <a:ext uri="{FF2B5EF4-FFF2-40B4-BE49-F238E27FC236}">
                      <a16:creationId xmlns:a16="http://schemas.microsoft.com/office/drawing/2014/main" id="{70048222-4CEC-324D-9523-6F40DAD0EBAE}"/>
                    </a:ext>
                  </a:extLst>
                </p:cNvPr>
                <p:cNvSpPr/>
                <p:nvPr/>
              </p:nvSpPr>
              <p:spPr>
                <a:xfrm>
                  <a:off x="4522469" y="1135842"/>
                  <a:ext cx="616363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11</a:t>
                  </a:r>
                </a:p>
              </p:txBody>
            </p:sp>
            <p:sp>
              <p:nvSpPr>
                <p:cNvPr id="114" name="Rektangel 113">
                  <a:extLst>
                    <a:ext uri="{FF2B5EF4-FFF2-40B4-BE49-F238E27FC236}">
                      <a16:creationId xmlns:a16="http://schemas.microsoft.com/office/drawing/2014/main" id="{F4C1CA4C-8823-B449-982F-56945C15F135}"/>
                    </a:ext>
                  </a:extLst>
                </p:cNvPr>
                <p:cNvSpPr/>
                <p:nvPr/>
              </p:nvSpPr>
              <p:spPr>
                <a:xfrm>
                  <a:off x="4468000" y="1403993"/>
                  <a:ext cx="1130428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100</a:t>
                  </a:r>
                </a:p>
              </p:txBody>
            </p:sp>
            <p:cxnSp>
              <p:nvCxnSpPr>
                <p:cNvPr id="115" name="Rak 114">
                  <a:extLst>
                    <a:ext uri="{FF2B5EF4-FFF2-40B4-BE49-F238E27FC236}">
                      <a16:creationId xmlns:a16="http://schemas.microsoft.com/office/drawing/2014/main" id="{09691B05-D743-0241-A14A-A14BF0FF93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44786" y="1447261"/>
                  <a:ext cx="39895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6" name="Grupp 115">
              <a:extLst>
                <a:ext uri="{FF2B5EF4-FFF2-40B4-BE49-F238E27FC236}">
                  <a16:creationId xmlns:a16="http://schemas.microsoft.com/office/drawing/2014/main" id="{DCCB7100-0FD5-DE48-A182-4D41B06C094B}"/>
                </a:ext>
              </a:extLst>
            </p:cNvPr>
            <p:cNvGrpSpPr/>
            <p:nvPr/>
          </p:nvGrpSpPr>
          <p:grpSpPr>
            <a:xfrm>
              <a:off x="4773231" y="5367043"/>
              <a:ext cx="1505087" cy="645549"/>
              <a:chOff x="2461243" y="5951591"/>
              <a:chExt cx="1505087" cy="645549"/>
            </a:xfrm>
          </p:grpSpPr>
          <p:sp>
            <p:nvSpPr>
              <p:cNvPr id="117" name="Rektangel 116">
                <a:extLst>
                  <a:ext uri="{FF2B5EF4-FFF2-40B4-BE49-F238E27FC236}">
                    <a16:creationId xmlns:a16="http://schemas.microsoft.com/office/drawing/2014/main" id="{51F48818-6F48-CB4A-97F7-A42D20BB9AC8}"/>
                  </a:ext>
                </a:extLst>
              </p:cNvPr>
              <p:cNvSpPr/>
              <p:nvPr/>
            </p:nvSpPr>
            <p:spPr>
              <a:xfrm>
                <a:off x="2461243" y="6051666"/>
                <a:ext cx="96506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c</a:t>
                </a:r>
                <a:r>
                  <a:rPr lang="sv-SE" sz="2000" dirty="0"/>
                  <a:t>)</a:t>
                </a:r>
              </a:p>
            </p:txBody>
          </p:sp>
          <p:grpSp>
            <p:nvGrpSpPr>
              <p:cNvPr id="118" name="Grupp 117">
                <a:extLst>
                  <a:ext uri="{FF2B5EF4-FFF2-40B4-BE49-F238E27FC236}">
                    <a16:creationId xmlns:a16="http://schemas.microsoft.com/office/drawing/2014/main" id="{6C66D6D5-5C7A-9B43-9696-30F876D37F32}"/>
                  </a:ext>
                </a:extLst>
              </p:cNvPr>
              <p:cNvGrpSpPr/>
              <p:nvPr/>
            </p:nvGrpSpPr>
            <p:grpSpPr>
              <a:xfrm>
                <a:off x="2663776" y="5951591"/>
                <a:ext cx="1302554" cy="645549"/>
                <a:chOff x="4295874" y="1158554"/>
                <a:chExt cx="1302554" cy="645549"/>
              </a:xfrm>
            </p:grpSpPr>
            <p:sp>
              <p:nvSpPr>
                <p:cNvPr id="120" name="Rektangel 119">
                  <a:extLst>
                    <a:ext uri="{FF2B5EF4-FFF2-40B4-BE49-F238E27FC236}">
                      <a16:creationId xmlns:a16="http://schemas.microsoft.com/office/drawing/2014/main" id="{B4508545-FE49-C342-BA56-A466F1325666}"/>
                    </a:ext>
                  </a:extLst>
                </p:cNvPr>
                <p:cNvSpPr/>
                <p:nvPr/>
              </p:nvSpPr>
              <p:spPr>
                <a:xfrm>
                  <a:off x="4295874" y="1267801"/>
                  <a:ext cx="58790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sv-SE" sz="2000" dirty="0">
                    <a:latin typeface="Bradley Hand" pitchFamily="2" charset="77"/>
                  </a:endParaRPr>
                </a:p>
              </p:txBody>
            </p:sp>
            <p:sp>
              <p:nvSpPr>
                <p:cNvPr id="121" name="Rektangel 120">
                  <a:extLst>
                    <a:ext uri="{FF2B5EF4-FFF2-40B4-BE49-F238E27FC236}">
                      <a16:creationId xmlns:a16="http://schemas.microsoft.com/office/drawing/2014/main" id="{B41DA7D8-5225-7743-9F99-EF4699AE34A9}"/>
                    </a:ext>
                  </a:extLst>
                </p:cNvPr>
                <p:cNvSpPr/>
                <p:nvPr/>
              </p:nvSpPr>
              <p:spPr>
                <a:xfrm>
                  <a:off x="4680663" y="1158554"/>
                  <a:ext cx="616363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3</a:t>
                  </a:r>
                </a:p>
              </p:txBody>
            </p:sp>
            <p:sp>
              <p:nvSpPr>
                <p:cNvPr id="122" name="Rektangel 121">
                  <a:extLst>
                    <a:ext uri="{FF2B5EF4-FFF2-40B4-BE49-F238E27FC236}">
                      <a16:creationId xmlns:a16="http://schemas.microsoft.com/office/drawing/2014/main" id="{414BE824-5904-AE49-9300-E176745F5E65}"/>
                    </a:ext>
                  </a:extLst>
                </p:cNvPr>
                <p:cNvSpPr/>
                <p:nvPr/>
              </p:nvSpPr>
              <p:spPr>
                <a:xfrm>
                  <a:off x="4468000" y="1403993"/>
                  <a:ext cx="1130428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1000</a:t>
                  </a:r>
                </a:p>
              </p:txBody>
            </p:sp>
            <p:cxnSp>
              <p:nvCxnSpPr>
                <p:cNvPr id="123" name="Rak 122">
                  <a:extLst>
                    <a:ext uri="{FF2B5EF4-FFF2-40B4-BE49-F238E27FC236}">
                      <a16:creationId xmlns:a16="http://schemas.microsoft.com/office/drawing/2014/main" id="{93086139-2503-4E4F-A8C9-D5802217E8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73071" y="1448164"/>
                  <a:ext cx="48578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5" name="Grupp 74">
            <a:extLst>
              <a:ext uri="{FF2B5EF4-FFF2-40B4-BE49-F238E27FC236}">
                <a16:creationId xmlns:a16="http://schemas.microsoft.com/office/drawing/2014/main" id="{2100B830-FBB2-2942-93C4-1F8254174EA6}"/>
              </a:ext>
            </a:extLst>
          </p:cNvPr>
          <p:cNvGrpSpPr/>
          <p:nvPr/>
        </p:nvGrpSpPr>
        <p:grpSpPr>
          <a:xfrm>
            <a:off x="5214197" y="2594211"/>
            <a:ext cx="2001755" cy="498570"/>
            <a:chOff x="4534698" y="2584438"/>
            <a:chExt cx="2001755" cy="498570"/>
          </a:xfrm>
        </p:grpSpPr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4FE8D9E2-C566-954C-89F7-7B06C74958F8}"/>
                </a:ext>
              </a:extLst>
            </p:cNvPr>
            <p:cNvGrpSpPr/>
            <p:nvPr/>
          </p:nvGrpSpPr>
          <p:grpSpPr>
            <a:xfrm>
              <a:off x="4534698" y="2584438"/>
              <a:ext cx="2001755" cy="486541"/>
              <a:chOff x="5448739" y="2752206"/>
              <a:chExt cx="2001755" cy="486541"/>
            </a:xfrm>
          </p:grpSpPr>
          <p:sp>
            <p:nvSpPr>
              <p:cNvPr id="80" name="Rektangel 79">
                <a:extLst>
                  <a:ext uri="{FF2B5EF4-FFF2-40B4-BE49-F238E27FC236}">
                    <a16:creationId xmlns:a16="http://schemas.microsoft.com/office/drawing/2014/main" id="{E9263DCA-99CF-484D-BEFB-F6DA6DF40A1E}"/>
                  </a:ext>
                </a:extLst>
              </p:cNvPr>
              <p:cNvSpPr/>
              <p:nvPr/>
            </p:nvSpPr>
            <p:spPr>
              <a:xfrm>
                <a:off x="5448739" y="2766440"/>
                <a:ext cx="2001755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0,1=        och 0,6 =       . 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Rektangel 81">
                <a:extLst>
                  <a:ext uri="{FF2B5EF4-FFF2-40B4-BE49-F238E27FC236}">
                    <a16:creationId xmlns:a16="http://schemas.microsoft.com/office/drawing/2014/main" id="{83B5D004-0ACD-2945-89A3-E37E3144890D}"/>
                  </a:ext>
                </a:extLst>
              </p:cNvPr>
              <p:cNvSpPr/>
              <p:nvPr/>
            </p:nvSpPr>
            <p:spPr>
              <a:xfrm>
                <a:off x="5859085" y="2752206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83" name="Rektangel 82">
                <a:extLst>
                  <a:ext uri="{FF2B5EF4-FFF2-40B4-BE49-F238E27FC236}">
                    <a16:creationId xmlns:a16="http://schemas.microsoft.com/office/drawing/2014/main" id="{5B86FC16-90D8-D040-9768-1CCB83601BFB}"/>
                  </a:ext>
                </a:extLst>
              </p:cNvPr>
              <p:cNvSpPr/>
              <p:nvPr/>
            </p:nvSpPr>
            <p:spPr>
              <a:xfrm>
                <a:off x="5812599" y="2930970"/>
                <a:ext cx="48551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10</a:t>
                </a:r>
              </a:p>
            </p:txBody>
          </p:sp>
          <p:cxnSp>
            <p:nvCxnSpPr>
              <p:cNvPr id="84" name="Rak 83">
                <a:extLst>
                  <a:ext uri="{FF2B5EF4-FFF2-40B4-BE49-F238E27FC236}">
                    <a16:creationId xmlns:a16="http://schemas.microsoft.com/office/drawing/2014/main" id="{16B10446-697F-9B42-94D5-566CBCD2E3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88563" y="2997272"/>
                <a:ext cx="23014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77" name="Rektangel 76">
              <a:extLst>
                <a:ext uri="{FF2B5EF4-FFF2-40B4-BE49-F238E27FC236}">
                  <a16:creationId xmlns:a16="http://schemas.microsoft.com/office/drawing/2014/main" id="{FAEB80F9-5821-9841-AD42-3CA148D44148}"/>
                </a:ext>
              </a:extLst>
            </p:cNvPr>
            <p:cNvSpPr/>
            <p:nvPr/>
          </p:nvSpPr>
          <p:spPr>
            <a:xfrm>
              <a:off x="5921422" y="2586596"/>
              <a:ext cx="374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6</a:t>
              </a:r>
            </a:p>
          </p:txBody>
        </p:sp>
        <p:sp>
          <p:nvSpPr>
            <p:cNvPr id="78" name="Rektangel 77">
              <a:extLst>
                <a:ext uri="{FF2B5EF4-FFF2-40B4-BE49-F238E27FC236}">
                  <a16:creationId xmlns:a16="http://schemas.microsoft.com/office/drawing/2014/main" id="{026A101F-E3A4-2247-BB0E-4964CCF1E321}"/>
                </a:ext>
              </a:extLst>
            </p:cNvPr>
            <p:cNvSpPr/>
            <p:nvPr/>
          </p:nvSpPr>
          <p:spPr>
            <a:xfrm>
              <a:off x="5874324" y="2775231"/>
              <a:ext cx="48551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10</a:t>
              </a:r>
            </a:p>
          </p:txBody>
        </p:sp>
        <p:cxnSp>
          <p:nvCxnSpPr>
            <p:cNvPr id="79" name="Rak 78">
              <a:extLst>
                <a:ext uri="{FF2B5EF4-FFF2-40B4-BE49-F238E27FC236}">
                  <a16:creationId xmlns:a16="http://schemas.microsoft.com/office/drawing/2014/main" id="{FB44CB33-54B8-E94D-AF43-6D23903A3E77}"/>
                </a:ext>
              </a:extLst>
            </p:cNvPr>
            <p:cNvCxnSpPr>
              <a:cxnSpLocks/>
            </p:cNvCxnSpPr>
            <p:nvPr/>
          </p:nvCxnSpPr>
          <p:spPr>
            <a:xfrm>
              <a:off x="5972557" y="2839032"/>
              <a:ext cx="18896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6" name="Grupp 85">
            <a:extLst>
              <a:ext uri="{FF2B5EF4-FFF2-40B4-BE49-F238E27FC236}">
                <a16:creationId xmlns:a16="http://schemas.microsoft.com/office/drawing/2014/main" id="{15B57CF1-A70F-D345-B746-B740B1B560F9}"/>
              </a:ext>
            </a:extLst>
          </p:cNvPr>
          <p:cNvGrpSpPr/>
          <p:nvPr/>
        </p:nvGrpSpPr>
        <p:grpSpPr>
          <a:xfrm>
            <a:off x="5201580" y="4529942"/>
            <a:ext cx="2793399" cy="492382"/>
            <a:chOff x="4469073" y="2607919"/>
            <a:chExt cx="2793399" cy="492382"/>
          </a:xfrm>
        </p:grpSpPr>
        <p:grpSp>
          <p:nvGrpSpPr>
            <p:cNvPr id="88" name="Grupp 87">
              <a:extLst>
                <a:ext uri="{FF2B5EF4-FFF2-40B4-BE49-F238E27FC236}">
                  <a16:creationId xmlns:a16="http://schemas.microsoft.com/office/drawing/2014/main" id="{0382A027-B6DA-424A-84A1-2C511CE66DFD}"/>
                </a:ext>
              </a:extLst>
            </p:cNvPr>
            <p:cNvGrpSpPr/>
            <p:nvPr/>
          </p:nvGrpSpPr>
          <p:grpSpPr>
            <a:xfrm>
              <a:off x="4469073" y="2612359"/>
              <a:ext cx="2793399" cy="487942"/>
              <a:chOff x="5383114" y="2780127"/>
              <a:chExt cx="2793399" cy="487942"/>
            </a:xfrm>
          </p:grpSpPr>
          <p:sp>
            <p:nvSpPr>
              <p:cNvPr id="93" name="Rektangel 92">
                <a:extLst>
                  <a:ext uri="{FF2B5EF4-FFF2-40B4-BE49-F238E27FC236}">
                    <a16:creationId xmlns:a16="http://schemas.microsoft.com/office/drawing/2014/main" id="{A7B42A13-02EA-C949-87DF-0702A9FEE6F7}"/>
                  </a:ext>
                </a:extLst>
              </p:cNvPr>
              <p:cNvSpPr/>
              <p:nvPr/>
            </p:nvSpPr>
            <p:spPr>
              <a:xfrm>
                <a:off x="5383114" y="2790515"/>
                <a:ext cx="2793399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0,001=             och 0,003 =            . 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0" name="Rektangel 99">
                <a:extLst>
                  <a:ext uri="{FF2B5EF4-FFF2-40B4-BE49-F238E27FC236}">
                    <a16:creationId xmlns:a16="http://schemas.microsoft.com/office/drawing/2014/main" id="{6821B3C5-4C7F-7748-842A-2848E0D64D6C}"/>
                  </a:ext>
                </a:extLst>
              </p:cNvPr>
              <p:cNvSpPr/>
              <p:nvPr/>
            </p:nvSpPr>
            <p:spPr>
              <a:xfrm>
                <a:off x="6081483" y="2780127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101" name="Rektangel 100">
                <a:extLst>
                  <a:ext uri="{FF2B5EF4-FFF2-40B4-BE49-F238E27FC236}">
                    <a16:creationId xmlns:a16="http://schemas.microsoft.com/office/drawing/2014/main" id="{D025F2CD-B77E-9C48-A4FF-92B432771C49}"/>
                  </a:ext>
                </a:extLst>
              </p:cNvPr>
              <p:cNvSpPr/>
              <p:nvPr/>
            </p:nvSpPr>
            <p:spPr>
              <a:xfrm>
                <a:off x="5903542" y="2960292"/>
                <a:ext cx="703679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1 000</a:t>
                </a:r>
              </a:p>
            </p:txBody>
          </p:sp>
          <p:cxnSp>
            <p:nvCxnSpPr>
              <p:cNvPr id="102" name="Rak 101">
                <a:extLst>
                  <a:ext uri="{FF2B5EF4-FFF2-40B4-BE49-F238E27FC236}">
                    <a16:creationId xmlns:a16="http://schemas.microsoft.com/office/drawing/2014/main" id="{FF0E4DEF-525A-EA43-9541-AC8C7B8369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20552" y="3024388"/>
                <a:ext cx="39469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89" name="Rektangel 88">
              <a:extLst>
                <a:ext uri="{FF2B5EF4-FFF2-40B4-BE49-F238E27FC236}">
                  <a16:creationId xmlns:a16="http://schemas.microsoft.com/office/drawing/2014/main" id="{F5133B15-F45E-604C-B9C8-D30D04C563D6}"/>
                </a:ext>
              </a:extLst>
            </p:cNvPr>
            <p:cNvSpPr/>
            <p:nvPr/>
          </p:nvSpPr>
          <p:spPr>
            <a:xfrm>
              <a:off x="6516864" y="2607919"/>
              <a:ext cx="374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3</a:t>
              </a:r>
            </a:p>
          </p:txBody>
        </p:sp>
        <p:sp>
          <p:nvSpPr>
            <p:cNvPr id="90" name="Rektangel 89">
              <a:extLst>
                <a:ext uri="{FF2B5EF4-FFF2-40B4-BE49-F238E27FC236}">
                  <a16:creationId xmlns:a16="http://schemas.microsoft.com/office/drawing/2014/main" id="{0D5DAF6A-2B78-704C-B811-D5FF031E28E7}"/>
                </a:ext>
              </a:extLst>
            </p:cNvPr>
            <p:cNvSpPr/>
            <p:nvPr/>
          </p:nvSpPr>
          <p:spPr>
            <a:xfrm>
              <a:off x="6329059" y="2792372"/>
              <a:ext cx="64258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1 000</a:t>
              </a:r>
            </a:p>
          </p:txBody>
        </p:sp>
        <p:cxnSp>
          <p:nvCxnSpPr>
            <p:cNvPr id="92" name="Rak 91">
              <a:extLst>
                <a:ext uri="{FF2B5EF4-FFF2-40B4-BE49-F238E27FC236}">
                  <a16:creationId xmlns:a16="http://schemas.microsoft.com/office/drawing/2014/main" id="{CB8A44EA-B520-CC42-9802-0F77CD2F2130}"/>
                </a:ext>
              </a:extLst>
            </p:cNvPr>
            <p:cNvCxnSpPr>
              <a:cxnSpLocks/>
            </p:cNvCxnSpPr>
            <p:nvPr/>
          </p:nvCxnSpPr>
          <p:spPr>
            <a:xfrm>
              <a:off x="6442143" y="2856173"/>
              <a:ext cx="4048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47" name="Rektangel 146">
            <a:extLst>
              <a:ext uri="{FF2B5EF4-FFF2-40B4-BE49-F238E27FC236}">
                <a16:creationId xmlns:a16="http://schemas.microsoft.com/office/drawing/2014/main" id="{211BE19D-DEC4-4844-97F0-6626090667F3}"/>
              </a:ext>
            </a:extLst>
          </p:cNvPr>
          <p:cNvSpPr/>
          <p:nvPr/>
        </p:nvSpPr>
        <p:spPr>
          <a:xfrm>
            <a:off x="4488521" y="1555560"/>
            <a:ext cx="13175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  0,11</a:t>
            </a:r>
          </a:p>
        </p:txBody>
      </p:sp>
      <p:sp>
        <p:nvSpPr>
          <p:cNvPr id="168" name="Rektangel 167">
            <a:extLst>
              <a:ext uri="{FF2B5EF4-FFF2-40B4-BE49-F238E27FC236}">
                <a16:creationId xmlns:a16="http://schemas.microsoft.com/office/drawing/2014/main" id="{2A0DFAD3-ABE8-6847-9C68-2439E2BDA6DC}"/>
              </a:ext>
            </a:extLst>
          </p:cNvPr>
          <p:cNvSpPr/>
          <p:nvPr/>
        </p:nvSpPr>
        <p:spPr>
          <a:xfrm>
            <a:off x="6172785" y="1555560"/>
            <a:ext cx="1516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 0,003    </a:t>
            </a:r>
          </a:p>
        </p:txBody>
      </p:sp>
    </p:spTree>
    <p:extLst>
      <p:ext uri="{BB962C8B-B14F-4D97-AF65-F5344CB8AC3E}">
        <p14:creationId xmlns:p14="http://schemas.microsoft.com/office/powerpoint/2010/main" val="142248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1" grpId="0"/>
      <p:bldP spid="119" grpId="0"/>
      <p:bldP spid="149" grpId="0"/>
      <p:bldP spid="147" grpId="0"/>
      <p:bldP spid="1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F4638F5-D3A4-4049-9048-5A36844A01F3}"/>
              </a:ext>
            </a:extLst>
          </p:cNvPr>
          <p:cNvSpPr/>
          <p:nvPr/>
        </p:nvSpPr>
        <p:spPr>
          <a:xfrm>
            <a:off x="3736888" y="384017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F93AB3E-475E-8249-B96F-EEC6BEAB09AA}"/>
              </a:ext>
            </a:extLst>
          </p:cNvPr>
          <p:cNvSpPr/>
          <p:nvPr/>
        </p:nvSpPr>
        <p:spPr>
          <a:xfrm>
            <a:off x="449954" y="2621107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grpSp>
        <p:nvGrpSpPr>
          <p:cNvPr id="94" name="Grupp 93">
            <a:extLst>
              <a:ext uri="{FF2B5EF4-FFF2-40B4-BE49-F238E27FC236}">
                <a16:creationId xmlns:a16="http://schemas.microsoft.com/office/drawing/2014/main" id="{E1514F28-0041-C548-8BA2-AC51B6E8D1E9}"/>
              </a:ext>
            </a:extLst>
          </p:cNvPr>
          <p:cNvGrpSpPr/>
          <p:nvPr/>
        </p:nvGrpSpPr>
        <p:grpSpPr>
          <a:xfrm>
            <a:off x="1438455" y="2522763"/>
            <a:ext cx="758463" cy="641036"/>
            <a:chOff x="2400835" y="2521615"/>
            <a:chExt cx="758463" cy="641036"/>
          </a:xfrm>
        </p:grpSpPr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E1EA3560-A028-4A48-9EA1-A520B00F3D6A}"/>
                </a:ext>
              </a:extLst>
            </p:cNvPr>
            <p:cNvGrpSpPr/>
            <p:nvPr/>
          </p:nvGrpSpPr>
          <p:grpSpPr>
            <a:xfrm>
              <a:off x="2400835" y="2521615"/>
              <a:ext cx="595771" cy="641036"/>
              <a:chOff x="4295874" y="1153141"/>
              <a:chExt cx="595771" cy="641036"/>
            </a:xfrm>
          </p:grpSpPr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EB732D24-AF64-EC4D-847A-033EE6235C1E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C285B2C4-0317-9546-92FF-5E79F62D05BD}"/>
                  </a:ext>
                </a:extLst>
              </p:cNvPr>
              <p:cNvSpPr/>
              <p:nvPr/>
            </p:nvSpPr>
            <p:spPr>
              <a:xfrm>
                <a:off x="4411010" y="1153141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9BEF77A8-6E20-DA44-A805-414ABDD86B8D}"/>
                  </a:ext>
                </a:extLst>
              </p:cNvPr>
              <p:cNvSpPr/>
              <p:nvPr/>
            </p:nvSpPr>
            <p:spPr>
              <a:xfrm>
                <a:off x="4368018" y="1394067"/>
                <a:ext cx="52362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5A0C3C22-C5CD-8D4F-A6E2-F81E3B8FBB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68435" y="1454841"/>
                <a:ext cx="17957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91" name="Rektangel 90">
              <a:extLst>
                <a:ext uri="{FF2B5EF4-FFF2-40B4-BE49-F238E27FC236}">
                  <a16:creationId xmlns:a16="http://schemas.microsoft.com/office/drawing/2014/main" id="{7D85B3EA-8886-B246-8C20-E8C5F2E292B5}"/>
                </a:ext>
              </a:extLst>
            </p:cNvPr>
            <p:cNvSpPr/>
            <p:nvPr/>
          </p:nvSpPr>
          <p:spPr>
            <a:xfrm>
              <a:off x="2856510" y="2645278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95" name="Grupp 94">
            <a:extLst>
              <a:ext uri="{FF2B5EF4-FFF2-40B4-BE49-F238E27FC236}">
                <a16:creationId xmlns:a16="http://schemas.microsoft.com/office/drawing/2014/main" id="{195B4D36-989B-6C4C-A276-889B3A762DB9}"/>
              </a:ext>
            </a:extLst>
          </p:cNvPr>
          <p:cNvGrpSpPr/>
          <p:nvPr/>
        </p:nvGrpSpPr>
        <p:grpSpPr>
          <a:xfrm>
            <a:off x="607932" y="2633274"/>
            <a:ext cx="1217838" cy="418346"/>
            <a:chOff x="4295874" y="1249565"/>
            <a:chExt cx="1217838" cy="418346"/>
          </a:xfrm>
        </p:grpSpPr>
        <p:sp>
          <p:nvSpPr>
            <p:cNvPr id="96" name="Rektangel 95">
              <a:extLst>
                <a:ext uri="{FF2B5EF4-FFF2-40B4-BE49-F238E27FC236}">
                  <a16:creationId xmlns:a16="http://schemas.microsoft.com/office/drawing/2014/main" id="{C73ADE39-F116-E34C-8918-542FB4DA077C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97" name="Rektangel 96">
              <a:extLst>
                <a:ext uri="{FF2B5EF4-FFF2-40B4-BE49-F238E27FC236}">
                  <a16:creationId xmlns:a16="http://schemas.microsoft.com/office/drawing/2014/main" id="{859FEC15-F78E-0E4E-96DC-3D94D21ED3FF}"/>
                </a:ext>
              </a:extLst>
            </p:cNvPr>
            <p:cNvSpPr/>
            <p:nvPr/>
          </p:nvSpPr>
          <p:spPr>
            <a:xfrm>
              <a:off x="4560875" y="1249565"/>
              <a:ext cx="95283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0,4 </a:t>
              </a:r>
              <a:r>
                <a:rPr lang="sv-SE" sz="2000" dirty="0">
                  <a:latin typeface="+mn-lt"/>
                </a:rPr>
                <a:t>+</a:t>
              </a:r>
              <a:r>
                <a:rPr lang="sv-SE" sz="2000" dirty="0">
                  <a:latin typeface="Bradley Hand" pitchFamily="2" charset="77"/>
                </a:rPr>
                <a:t> </a:t>
              </a:r>
            </a:p>
          </p:txBody>
        </p:sp>
      </p:grpSp>
      <p:sp>
        <p:nvSpPr>
          <p:cNvPr id="119" name="Rektangel 118">
            <a:extLst>
              <a:ext uri="{FF2B5EF4-FFF2-40B4-BE49-F238E27FC236}">
                <a16:creationId xmlns:a16="http://schemas.microsoft.com/office/drawing/2014/main" id="{480DDEBE-99FE-394E-8614-D7A292547FD5}"/>
              </a:ext>
            </a:extLst>
          </p:cNvPr>
          <p:cNvSpPr/>
          <p:nvPr/>
        </p:nvSpPr>
        <p:spPr>
          <a:xfrm>
            <a:off x="449954" y="3888603"/>
            <a:ext cx="491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B3BC19E1-D661-794A-A8A3-9684CF34BFBF}"/>
              </a:ext>
            </a:extLst>
          </p:cNvPr>
          <p:cNvGrpSpPr/>
          <p:nvPr/>
        </p:nvGrpSpPr>
        <p:grpSpPr>
          <a:xfrm>
            <a:off x="1129893" y="817038"/>
            <a:ext cx="1427066" cy="703154"/>
            <a:chOff x="1165458" y="806195"/>
            <a:chExt cx="1427066" cy="703154"/>
          </a:xfrm>
        </p:grpSpPr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B16977B8-0EF8-1941-85BE-6F3EFFB2B7C7}"/>
                </a:ext>
              </a:extLst>
            </p:cNvPr>
            <p:cNvSpPr/>
            <p:nvPr/>
          </p:nvSpPr>
          <p:spPr>
            <a:xfrm>
              <a:off x="1165458" y="937603"/>
              <a:ext cx="4953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a)</a:t>
              </a:r>
            </a:p>
          </p:txBody>
        </p:sp>
        <p:sp>
          <p:nvSpPr>
            <p:cNvPr id="74" name="Rektangel 73">
              <a:extLst>
                <a:ext uri="{FF2B5EF4-FFF2-40B4-BE49-F238E27FC236}">
                  <a16:creationId xmlns:a16="http://schemas.microsoft.com/office/drawing/2014/main" id="{2AF2AB73-1446-B64A-9362-50A439021448}"/>
                </a:ext>
              </a:extLst>
            </p:cNvPr>
            <p:cNvSpPr/>
            <p:nvPr/>
          </p:nvSpPr>
          <p:spPr>
            <a:xfrm>
              <a:off x="1486451" y="942387"/>
              <a:ext cx="7878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0,4 + </a:t>
              </a:r>
            </a:p>
          </p:txBody>
        </p:sp>
        <p:grpSp>
          <p:nvGrpSpPr>
            <p:cNvPr id="124" name="Grupp 123">
              <a:extLst>
                <a:ext uri="{FF2B5EF4-FFF2-40B4-BE49-F238E27FC236}">
                  <a16:creationId xmlns:a16="http://schemas.microsoft.com/office/drawing/2014/main" id="{54CC722C-5322-AF48-9D13-E61A37FD57B0}"/>
                </a:ext>
              </a:extLst>
            </p:cNvPr>
            <p:cNvGrpSpPr/>
            <p:nvPr/>
          </p:nvGrpSpPr>
          <p:grpSpPr>
            <a:xfrm>
              <a:off x="2105777" y="806195"/>
              <a:ext cx="486747" cy="703154"/>
              <a:chOff x="1289478" y="1369111"/>
              <a:chExt cx="486747" cy="703154"/>
            </a:xfrm>
          </p:grpSpPr>
          <p:sp>
            <p:nvSpPr>
              <p:cNvPr id="135" name="Rektangel 134">
                <a:extLst>
                  <a:ext uri="{FF2B5EF4-FFF2-40B4-BE49-F238E27FC236}">
                    <a16:creationId xmlns:a16="http://schemas.microsoft.com/office/drawing/2014/main" id="{FE734F31-C91B-AE43-A5A7-2E3A79C3F0BA}"/>
                  </a:ext>
                </a:extLst>
              </p:cNvPr>
              <p:cNvSpPr/>
              <p:nvPr/>
            </p:nvSpPr>
            <p:spPr>
              <a:xfrm>
                <a:off x="1306952" y="1369111"/>
                <a:ext cx="46927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</a:t>
                </a:r>
              </a:p>
            </p:txBody>
          </p:sp>
          <p:sp>
            <p:nvSpPr>
              <p:cNvPr id="136" name="Rektangel 135">
                <a:extLst>
                  <a:ext uri="{FF2B5EF4-FFF2-40B4-BE49-F238E27FC236}">
                    <a16:creationId xmlns:a16="http://schemas.microsoft.com/office/drawing/2014/main" id="{40C7AFF2-AFA9-6C49-B810-FB80BA97CB56}"/>
                  </a:ext>
                </a:extLst>
              </p:cNvPr>
              <p:cNvSpPr/>
              <p:nvPr/>
            </p:nvSpPr>
            <p:spPr>
              <a:xfrm>
                <a:off x="1289478" y="1672155"/>
                <a:ext cx="46927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4</a:t>
                </a:r>
              </a:p>
            </p:txBody>
          </p:sp>
          <p:cxnSp>
            <p:nvCxnSpPr>
              <p:cNvPr id="137" name="Rak 136">
                <a:extLst>
                  <a:ext uri="{FF2B5EF4-FFF2-40B4-BE49-F238E27FC236}">
                    <a16:creationId xmlns:a16="http://schemas.microsoft.com/office/drawing/2014/main" id="{1F999362-83D9-994E-A376-80CF3679F0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41583" y="1705358"/>
                <a:ext cx="23463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Grupp 85">
            <a:extLst>
              <a:ext uri="{FF2B5EF4-FFF2-40B4-BE49-F238E27FC236}">
                <a16:creationId xmlns:a16="http://schemas.microsoft.com/office/drawing/2014/main" id="{F2290CB3-687F-1F40-9694-08C84B19DA33}"/>
              </a:ext>
            </a:extLst>
          </p:cNvPr>
          <p:cNvGrpSpPr/>
          <p:nvPr/>
        </p:nvGrpSpPr>
        <p:grpSpPr>
          <a:xfrm>
            <a:off x="6200540" y="2558139"/>
            <a:ext cx="2753838" cy="482002"/>
            <a:chOff x="5448738" y="2756527"/>
            <a:chExt cx="2753838" cy="482002"/>
          </a:xfrm>
        </p:grpSpPr>
        <p:sp>
          <p:nvSpPr>
            <p:cNvPr id="90" name="Rektangel 89">
              <a:extLst>
                <a:ext uri="{FF2B5EF4-FFF2-40B4-BE49-F238E27FC236}">
                  <a16:creationId xmlns:a16="http://schemas.microsoft.com/office/drawing/2014/main" id="{C70C759F-79ED-C247-8BCD-F3ABA623D77E}"/>
                </a:ext>
              </a:extLst>
            </p:cNvPr>
            <p:cNvSpPr/>
            <p:nvPr/>
          </p:nvSpPr>
          <p:spPr>
            <a:xfrm>
              <a:off x="5448738" y="2766440"/>
              <a:ext cx="2753838" cy="46166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       = 0,25. Tänk på att 0,4 = 0,40. </a:t>
              </a:r>
              <a:r>
                <a:rPr lang="sv-SE" sz="2000" dirty="0">
                  <a:solidFill>
                    <a:schemeClr val="bg1"/>
                  </a:solidFill>
                </a:rPr>
                <a:t>1</a:t>
              </a:r>
              <a:r>
                <a:rPr lang="sv-SE" sz="1400" dirty="0"/>
                <a:t> </a:t>
              </a:r>
              <a:endParaRPr lang="sv-SE" sz="1200" dirty="0"/>
            </a:p>
            <a:p>
              <a:r>
                <a:rPr lang="sv-SE" sz="400" dirty="0">
                  <a:solidFill>
                    <a:schemeClr val="bg1"/>
                  </a:solidFill>
                </a:rPr>
                <a:t>r</a:t>
              </a:r>
              <a:endParaRPr lang="sv-SE" sz="500" dirty="0">
                <a:solidFill>
                  <a:schemeClr val="bg1"/>
                </a:solidFill>
              </a:endParaRPr>
            </a:p>
          </p:txBody>
        </p:sp>
        <p:sp>
          <p:nvSpPr>
            <p:cNvPr id="92" name="Rektangel 91">
              <a:extLst>
                <a:ext uri="{FF2B5EF4-FFF2-40B4-BE49-F238E27FC236}">
                  <a16:creationId xmlns:a16="http://schemas.microsoft.com/office/drawing/2014/main" id="{207DAF9B-3E11-DB43-8D8C-7760FEC8028D}"/>
                </a:ext>
              </a:extLst>
            </p:cNvPr>
            <p:cNvSpPr/>
            <p:nvPr/>
          </p:nvSpPr>
          <p:spPr>
            <a:xfrm>
              <a:off x="5531135" y="2756527"/>
              <a:ext cx="2728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</a:t>
              </a:r>
            </a:p>
          </p:txBody>
        </p:sp>
        <p:sp>
          <p:nvSpPr>
            <p:cNvPr id="93" name="Rektangel 92">
              <a:extLst>
                <a:ext uri="{FF2B5EF4-FFF2-40B4-BE49-F238E27FC236}">
                  <a16:creationId xmlns:a16="http://schemas.microsoft.com/office/drawing/2014/main" id="{EDB9B17C-619F-5C48-9A95-DA29C856FBAE}"/>
                </a:ext>
              </a:extLst>
            </p:cNvPr>
            <p:cNvSpPr/>
            <p:nvPr/>
          </p:nvSpPr>
          <p:spPr>
            <a:xfrm>
              <a:off x="5524255" y="2930752"/>
              <a:ext cx="3797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4</a:t>
              </a:r>
            </a:p>
          </p:txBody>
        </p:sp>
        <p:cxnSp>
          <p:nvCxnSpPr>
            <p:cNvPr id="100" name="Rak 99">
              <a:extLst>
                <a:ext uri="{FF2B5EF4-FFF2-40B4-BE49-F238E27FC236}">
                  <a16:creationId xmlns:a16="http://schemas.microsoft.com/office/drawing/2014/main" id="{FD838C1A-582B-7048-A67D-0EEF60AD1D79}"/>
                </a:ext>
              </a:extLst>
            </p:cNvPr>
            <p:cNvCxnSpPr>
              <a:cxnSpLocks/>
            </p:cNvCxnSpPr>
            <p:nvPr/>
          </p:nvCxnSpPr>
          <p:spPr>
            <a:xfrm>
              <a:off x="5598800" y="2994337"/>
              <a:ext cx="1457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01" name="Rektangel 100">
            <a:extLst>
              <a:ext uri="{FF2B5EF4-FFF2-40B4-BE49-F238E27FC236}">
                <a16:creationId xmlns:a16="http://schemas.microsoft.com/office/drawing/2014/main" id="{BC11FC8C-784D-784D-96B6-09C51F032C29}"/>
              </a:ext>
            </a:extLst>
          </p:cNvPr>
          <p:cNvSpPr/>
          <p:nvPr/>
        </p:nvSpPr>
        <p:spPr>
          <a:xfrm>
            <a:off x="1794058" y="2623927"/>
            <a:ext cx="3093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= </a:t>
            </a:r>
          </a:p>
        </p:txBody>
      </p:sp>
      <p:sp>
        <p:nvSpPr>
          <p:cNvPr id="102" name="Rektangel 101">
            <a:extLst>
              <a:ext uri="{FF2B5EF4-FFF2-40B4-BE49-F238E27FC236}">
                <a16:creationId xmlns:a16="http://schemas.microsoft.com/office/drawing/2014/main" id="{25EBA0E9-8819-F946-B826-6A530AF2E92C}"/>
              </a:ext>
            </a:extLst>
          </p:cNvPr>
          <p:cNvSpPr/>
          <p:nvPr/>
        </p:nvSpPr>
        <p:spPr>
          <a:xfrm>
            <a:off x="2046730" y="2640031"/>
            <a:ext cx="15445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0,4 </a:t>
            </a:r>
            <a:r>
              <a:rPr lang="sv-SE" sz="2000" dirty="0">
                <a:latin typeface="+mn-lt"/>
              </a:rPr>
              <a:t>+ </a:t>
            </a:r>
            <a:r>
              <a:rPr lang="sv-SE" sz="2000" dirty="0">
                <a:latin typeface="Bradley Hand" pitchFamily="2" charset="77"/>
              </a:rPr>
              <a:t>0,25 </a:t>
            </a:r>
            <a:r>
              <a:rPr lang="sv-SE" sz="2000" dirty="0"/>
              <a:t>=</a:t>
            </a:r>
            <a:r>
              <a:rPr lang="sv-SE" sz="2000" dirty="0">
                <a:latin typeface="Bradley Hand" pitchFamily="2" charset="77"/>
              </a:rPr>
              <a:t>  </a:t>
            </a:r>
          </a:p>
        </p:txBody>
      </p:sp>
      <p:sp>
        <p:nvSpPr>
          <p:cNvPr id="150" name="Rektangel 149">
            <a:extLst>
              <a:ext uri="{FF2B5EF4-FFF2-40B4-BE49-F238E27FC236}">
                <a16:creationId xmlns:a16="http://schemas.microsoft.com/office/drawing/2014/main" id="{3F0008F1-128D-6E49-B42B-19CB2ABBF856}"/>
              </a:ext>
            </a:extLst>
          </p:cNvPr>
          <p:cNvSpPr/>
          <p:nvPr/>
        </p:nvSpPr>
        <p:spPr>
          <a:xfrm>
            <a:off x="3464239" y="2615895"/>
            <a:ext cx="1800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0,40 </a:t>
            </a:r>
            <a:r>
              <a:rPr lang="sv-SE" sz="2000" dirty="0">
                <a:latin typeface="+mn-lt"/>
              </a:rPr>
              <a:t>+ </a:t>
            </a:r>
            <a:r>
              <a:rPr lang="sv-SE" sz="2000" dirty="0">
                <a:latin typeface="Bradley Hand" pitchFamily="2" charset="77"/>
              </a:rPr>
              <a:t>0,25 </a:t>
            </a:r>
            <a:r>
              <a:rPr lang="sv-SE" sz="2000" dirty="0"/>
              <a:t>=</a:t>
            </a:r>
            <a:r>
              <a:rPr lang="sv-SE" sz="2000" dirty="0">
                <a:latin typeface="Bradley Hand" pitchFamily="2" charset="77"/>
              </a:rPr>
              <a:t>  </a:t>
            </a:r>
          </a:p>
        </p:txBody>
      </p:sp>
      <p:sp>
        <p:nvSpPr>
          <p:cNvPr id="151" name="Rektangel 150">
            <a:extLst>
              <a:ext uri="{FF2B5EF4-FFF2-40B4-BE49-F238E27FC236}">
                <a16:creationId xmlns:a16="http://schemas.microsoft.com/office/drawing/2014/main" id="{36026F44-EEE2-7D4F-BC65-6B313A322430}"/>
              </a:ext>
            </a:extLst>
          </p:cNvPr>
          <p:cNvSpPr/>
          <p:nvPr/>
        </p:nvSpPr>
        <p:spPr>
          <a:xfrm>
            <a:off x="4974119" y="2621107"/>
            <a:ext cx="1800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0,65</a:t>
            </a:r>
          </a:p>
        </p:txBody>
      </p:sp>
      <p:grpSp>
        <p:nvGrpSpPr>
          <p:cNvPr id="152" name="Grupp 151">
            <a:extLst>
              <a:ext uri="{FF2B5EF4-FFF2-40B4-BE49-F238E27FC236}">
                <a16:creationId xmlns:a16="http://schemas.microsoft.com/office/drawing/2014/main" id="{5670015A-9140-4E42-A7D5-0357B8ACF8F8}"/>
              </a:ext>
            </a:extLst>
          </p:cNvPr>
          <p:cNvGrpSpPr/>
          <p:nvPr/>
        </p:nvGrpSpPr>
        <p:grpSpPr>
          <a:xfrm>
            <a:off x="895155" y="3737791"/>
            <a:ext cx="320306" cy="675018"/>
            <a:chOff x="1246747" y="1378439"/>
            <a:chExt cx="320306" cy="675018"/>
          </a:xfrm>
        </p:grpSpPr>
        <p:sp>
          <p:nvSpPr>
            <p:cNvPr id="153" name="Rektangel 152">
              <a:extLst>
                <a:ext uri="{FF2B5EF4-FFF2-40B4-BE49-F238E27FC236}">
                  <a16:creationId xmlns:a16="http://schemas.microsoft.com/office/drawing/2014/main" id="{8D243DC6-E1A1-9B42-AAED-83989682BF79}"/>
                </a:ext>
              </a:extLst>
            </p:cNvPr>
            <p:cNvSpPr/>
            <p:nvPr/>
          </p:nvSpPr>
          <p:spPr>
            <a:xfrm>
              <a:off x="1257714" y="1378439"/>
              <a:ext cx="3093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4</a:t>
              </a:r>
            </a:p>
          </p:txBody>
        </p:sp>
        <p:sp>
          <p:nvSpPr>
            <p:cNvPr id="154" name="Rektangel 153">
              <a:extLst>
                <a:ext uri="{FF2B5EF4-FFF2-40B4-BE49-F238E27FC236}">
                  <a16:creationId xmlns:a16="http://schemas.microsoft.com/office/drawing/2014/main" id="{70DEBE31-331A-4E47-965C-6F91CD33957E}"/>
                </a:ext>
              </a:extLst>
            </p:cNvPr>
            <p:cNvSpPr/>
            <p:nvPr/>
          </p:nvSpPr>
          <p:spPr>
            <a:xfrm>
              <a:off x="1246747" y="1653347"/>
              <a:ext cx="3093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5</a:t>
              </a:r>
            </a:p>
          </p:txBody>
        </p:sp>
        <p:cxnSp>
          <p:nvCxnSpPr>
            <p:cNvPr id="155" name="Rak 154">
              <a:extLst>
                <a:ext uri="{FF2B5EF4-FFF2-40B4-BE49-F238E27FC236}">
                  <a16:creationId xmlns:a16="http://schemas.microsoft.com/office/drawing/2014/main" id="{6F7564ED-01DA-9C4C-B10C-01E1E57D718D}"/>
                </a:ext>
              </a:extLst>
            </p:cNvPr>
            <p:cNvCxnSpPr>
              <a:cxnSpLocks/>
            </p:cNvCxnSpPr>
            <p:nvPr/>
          </p:nvCxnSpPr>
          <p:spPr>
            <a:xfrm>
              <a:off x="1316029" y="1709505"/>
              <a:ext cx="22064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56" name="Rektangel 155">
            <a:extLst>
              <a:ext uri="{FF2B5EF4-FFF2-40B4-BE49-F238E27FC236}">
                <a16:creationId xmlns:a16="http://schemas.microsoft.com/office/drawing/2014/main" id="{868B7088-8731-D444-9913-09381EFED4A3}"/>
              </a:ext>
            </a:extLst>
          </p:cNvPr>
          <p:cNvSpPr/>
          <p:nvPr/>
        </p:nvSpPr>
        <p:spPr>
          <a:xfrm>
            <a:off x="1197530" y="3864553"/>
            <a:ext cx="3093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– </a:t>
            </a:r>
          </a:p>
        </p:txBody>
      </p:sp>
      <p:grpSp>
        <p:nvGrpSpPr>
          <p:cNvPr id="157" name="Grupp 156">
            <a:extLst>
              <a:ext uri="{FF2B5EF4-FFF2-40B4-BE49-F238E27FC236}">
                <a16:creationId xmlns:a16="http://schemas.microsoft.com/office/drawing/2014/main" id="{3BD3A286-1154-1548-951E-246DD8E584E9}"/>
              </a:ext>
            </a:extLst>
          </p:cNvPr>
          <p:cNvGrpSpPr/>
          <p:nvPr/>
        </p:nvGrpSpPr>
        <p:grpSpPr>
          <a:xfrm>
            <a:off x="1446326" y="3751252"/>
            <a:ext cx="587900" cy="668084"/>
            <a:chOff x="1275934" y="1383089"/>
            <a:chExt cx="587900" cy="668084"/>
          </a:xfrm>
        </p:grpSpPr>
        <p:sp>
          <p:nvSpPr>
            <p:cNvPr id="158" name="Rektangel 157">
              <a:extLst>
                <a:ext uri="{FF2B5EF4-FFF2-40B4-BE49-F238E27FC236}">
                  <a16:creationId xmlns:a16="http://schemas.microsoft.com/office/drawing/2014/main" id="{2B983046-DA51-3E48-B547-0572F9556AF3}"/>
                </a:ext>
              </a:extLst>
            </p:cNvPr>
            <p:cNvSpPr/>
            <p:nvPr/>
          </p:nvSpPr>
          <p:spPr>
            <a:xfrm>
              <a:off x="1348925" y="1383089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3</a:t>
              </a:r>
            </a:p>
          </p:txBody>
        </p:sp>
        <p:sp>
          <p:nvSpPr>
            <p:cNvPr id="159" name="Rektangel 158">
              <a:extLst>
                <a:ext uri="{FF2B5EF4-FFF2-40B4-BE49-F238E27FC236}">
                  <a16:creationId xmlns:a16="http://schemas.microsoft.com/office/drawing/2014/main" id="{77213CD6-DF4A-F441-B3C6-FAF41975FF84}"/>
                </a:ext>
              </a:extLst>
            </p:cNvPr>
            <p:cNvSpPr/>
            <p:nvPr/>
          </p:nvSpPr>
          <p:spPr>
            <a:xfrm>
              <a:off x="1275934" y="1651063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10</a:t>
              </a:r>
            </a:p>
          </p:txBody>
        </p:sp>
        <p:cxnSp>
          <p:nvCxnSpPr>
            <p:cNvPr id="168" name="Rak 167">
              <a:extLst>
                <a:ext uri="{FF2B5EF4-FFF2-40B4-BE49-F238E27FC236}">
                  <a16:creationId xmlns:a16="http://schemas.microsoft.com/office/drawing/2014/main" id="{305BE6F2-11F3-E540-A958-5576955B3E45}"/>
                </a:ext>
              </a:extLst>
            </p:cNvPr>
            <p:cNvCxnSpPr>
              <a:cxnSpLocks/>
            </p:cNvCxnSpPr>
            <p:nvPr/>
          </p:nvCxnSpPr>
          <p:spPr>
            <a:xfrm>
              <a:off x="1316029" y="1709505"/>
              <a:ext cx="35034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73" name="Rektangel 172">
            <a:extLst>
              <a:ext uri="{FF2B5EF4-FFF2-40B4-BE49-F238E27FC236}">
                <a16:creationId xmlns:a16="http://schemas.microsoft.com/office/drawing/2014/main" id="{24BB487B-838B-9F4B-A26A-247DE9F72338}"/>
              </a:ext>
            </a:extLst>
          </p:cNvPr>
          <p:cNvSpPr/>
          <p:nvPr/>
        </p:nvSpPr>
        <p:spPr>
          <a:xfrm>
            <a:off x="1856613" y="3883025"/>
            <a:ext cx="3093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= </a:t>
            </a:r>
          </a:p>
        </p:txBody>
      </p:sp>
      <p:sp>
        <p:nvSpPr>
          <p:cNvPr id="185" name="Rektangel 184">
            <a:extLst>
              <a:ext uri="{FF2B5EF4-FFF2-40B4-BE49-F238E27FC236}">
                <a16:creationId xmlns:a16="http://schemas.microsoft.com/office/drawing/2014/main" id="{037C7249-C6DE-E549-8A9D-96C1C18810DA}"/>
              </a:ext>
            </a:extLst>
          </p:cNvPr>
          <p:cNvSpPr/>
          <p:nvPr/>
        </p:nvSpPr>
        <p:spPr>
          <a:xfrm>
            <a:off x="2066450" y="3885239"/>
            <a:ext cx="1800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1,8 </a:t>
            </a:r>
            <a:r>
              <a:rPr lang="sv-SE" sz="2000" dirty="0">
                <a:latin typeface="+mn-lt"/>
              </a:rPr>
              <a:t>– </a:t>
            </a:r>
            <a:r>
              <a:rPr lang="sv-SE" sz="2000" dirty="0">
                <a:latin typeface="Bradley Hand" pitchFamily="2" charset="77"/>
              </a:rPr>
              <a:t>0,3 </a:t>
            </a:r>
            <a:r>
              <a:rPr lang="sv-SE" sz="2000" dirty="0"/>
              <a:t>=</a:t>
            </a:r>
            <a:r>
              <a:rPr lang="sv-SE" sz="2000" dirty="0">
                <a:latin typeface="Bradley Hand" pitchFamily="2" charset="77"/>
              </a:rPr>
              <a:t>  </a:t>
            </a:r>
          </a:p>
        </p:txBody>
      </p:sp>
      <p:sp>
        <p:nvSpPr>
          <p:cNvPr id="186" name="Rektangel 185">
            <a:extLst>
              <a:ext uri="{FF2B5EF4-FFF2-40B4-BE49-F238E27FC236}">
                <a16:creationId xmlns:a16="http://schemas.microsoft.com/office/drawing/2014/main" id="{79933D0D-046B-724D-AAA1-343E3573DD66}"/>
              </a:ext>
            </a:extLst>
          </p:cNvPr>
          <p:cNvSpPr/>
          <p:nvPr/>
        </p:nvSpPr>
        <p:spPr>
          <a:xfrm>
            <a:off x="3296075" y="3883025"/>
            <a:ext cx="6565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1,5</a:t>
            </a: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6ABA9C4A-0511-2B41-8FB7-17F3746D15FB}"/>
              </a:ext>
            </a:extLst>
          </p:cNvPr>
          <p:cNvGrpSpPr/>
          <p:nvPr/>
        </p:nvGrpSpPr>
        <p:grpSpPr>
          <a:xfrm>
            <a:off x="3591306" y="835841"/>
            <a:ext cx="1500778" cy="681545"/>
            <a:chOff x="3568403" y="809617"/>
            <a:chExt cx="1500778" cy="681545"/>
          </a:xfrm>
        </p:grpSpPr>
        <p:sp>
          <p:nvSpPr>
            <p:cNvPr id="147" name="Rektangel 146">
              <a:extLst>
                <a:ext uri="{FF2B5EF4-FFF2-40B4-BE49-F238E27FC236}">
                  <a16:creationId xmlns:a16="http://schemas.microsoft.com/office/drawing/2014/main" id="{211BE19D-DEC4-4844-97F0-6626090667F3}"/>
                </a:ext>
              </a:extLst>
            </p:cNvPr>
            <p:cNvSpPr/>
            <p:nvPr/>
          </p:nvSpPr>
          <p:spPr>
            <a:xfrm>
              <a:off x="3568403" y="934206"/>
              <a:ext cx="4953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b)</a:t>
              </a:r>
            </a:p>
          </p:txBody>
        </p:sp>
        <p:grpSp>
          <p:nvGrpSpPr>
            <p:cNvPr id="148" name="Grupp 147">
              <a:extLst>
                <a:ext uri="{FF2B5EF4-FFF2-40B4-BE49-F238E27FC236}">
                  <a16:creationId xmlns:a16="http://schemas.microsoft.com/office/drawing/2014/main" id="{9B1A3F9F-3CA1-4F45-B796-A4C953FDBBB5}"/>
                </a:ext>
              </a:extLst>
            </p:cNvPr>
            <p:cNvGrpSpPr/>
            <p:nvPr/>
          </p:nvGrpSpPr>
          <p:grpSpPr>
            <a:xfrm>
              <a:off x="3986713" y="809617"/>
              <a:ext cx="326204" cy="675019"/>
              <a:chOff x="1257714" y="1378439"/>
              <a:chExt cx="326204" cy="675019"/>
            </a:xfrm>
          </p:grpSpPr>
          <p:sp>
            <p:nvSpPr>
              <p:cNvPr id="160" name="Rektangel 159">
                <a:extLst>
                  <a:ext uri="{FF2B5EF4-FFF2-40B4-BE49-F238E27FC236}">
                    <a16:creationId xmlns:a16="http://schemas.microsoft.com/office/drawing/2014/main" id="{1078D126-9C99-6243-ADAB-FC15EC7DD150}"/>
                  </a:ext>
                </a:extLst>
              </p:cNvPr>
              <p:cNvSpPr/>
              <p:nvPr/>
            </p:nvSpPr>
            <p:spPr>
              <a:xfrm>
                <a:off x="1257714" y="1378439"/>
                <a:ext cx="30933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4</a:t>
                </a:r>
              </a:p>
            </p:txBody>
          </p:sp>
          <p:sp>
            <p:nvSpPr>
              <p:cNvPr id="161" name="Rektangel 160">
                <a:extLst>
                  <a:ext uri="{FF2B5EF4-FFF2-40B4-BE49-F238E27FC236}">
                    <a16:creationId xmlns:a16="http://schemas.microsoft.com/office/drawing/2014/main" id="{1B9E7C37-D05F-4543-B811-B55C5A1E03EA}"/>
                  </a:ext>
                </a:extLst>
              </p:cNvPr>
              <p:cNvSpPr/>
              <p:nvPr/>
            </p:nvSpPr>
            <p:spPr>
              <a:xfrm>
                <a:off x="1274579" y="1653348"/>
                <a:ext cx="30933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5</a:t>
                </a:r>
              </a:p>
            </p:txBody>
          </p:sp>
          <p:cxnSp>
            <p:nvCxnSpPr>
              <p:cNvPr id="162" name="Rak 161">
                <a:extLst>
                  <a:ext uri="{FF2B5EF4-FFF2-40B4-BE49-F238E27FC236}">
                    <a16:creationId xmlns:a16="http://schemas.microsoft.com/office/drawing/2014/main" id="{8412A052-5B00-C840-9480-1B0ED6F085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6029" y="1709505"/>
                <a:ext cx="22064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63" name="Rektangel 162">
              <a:extLst>
                <a:ext uri="{FF2B5EF4-FFF2-40B4-BE49-F238E27FC236}">
                  <a16:creationId xmlns:a16="http://schemas.microsoft.com/office/drawing/2014/main" id="{1E7E243B-B4AD-8645-954F-DAC9548CB73B}"/>
                </a:ext>
              </a:extLst>
            </p:cNvPr>
            <p:cNvSpPr/>
            <p:nvPr/>
          </p:nvSpPr>
          <p:spPr>
            <a:xfrm>
              <a:off x="4278121" y="936379"/>
              <a:ext cx="3093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– </a:t>
              </a:r>
            </a:p>
          </p:txBody>
        </p:sp>
        <p:grpSp>
          <p:nvGrpSpPr>
            <p:cNvPr id="164" name="Grupp 163">
              <a:extLst>
                <a:ext uri="{FF2B5EF4-FFF2-40B4-BE49-F238E27FC236}">
                  <a16:creationId xmlns:a16="http://schemas.microsoft.com/office/drawing/2014/main" id="{7128FAC3-68B8-9F47-831A-6D790296D0CE}"/>
                </a:ext>
              </a:extLst>
            </p:cNvPr>
            <p:cNvGrpSpPr/>
            <p:nvPr/>
          </p:nvGrpSpPr>
          <p:grpSpPr>
            <a:xfrm>
              <a:off x="4526917" y="823078"/>
              <a:ext cx="542264" cy="668084"/>
              <a:chOff x="1275934" y="1383089"/>
              <a:chExt cx="542264" cy="668084"/>
            </a:xfrm>
          </p:grpSpPr>
          <p:sp>
            <p:nvSpPr>
              <p:cNvPr id="165" name="Rektangel 164">
                <a:extLst>
                  <a:ext uri="{FF2B5EF4-FFF2-40B4-BE49-F238E27FC236}">
                    <a16:creationId xmlns:a16="http://schemas.microsoft.com/office/drawing/2014/main" id="{044D5B30-D910-144B-85B4-C491AE5A3F66}"/>
                  </a:ext>
                </a:extLst>
              </p:cNvPr>
              <p:cNvSpPr/>
              <p:nvPr/>
            </p:nvSpPr>
            <p:spPr>
              <a:xfrm>
                <a:off x="1348925" y="1383089"/>
                <a:ext cx="46927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3</a:t>
                </a:r>
              </a:p>
            </p:txBody>
          </p:sp>
          <p:sp>
            <p:nvSpPr>
              <p:cNvPr id="166" name="Rektangel 165">
                <a:extLst>
                  <a:ext uri="{FF2B5EF4-FFF2-40B4-BE49-F238E27FC236}">
                    <a16:creationId xmlns:a16="http://schemas.microsoft.com/office/drawing/2014/main" id="{FD135509-F349-DD40-93A7-8470B1B79F92}"/>
                  </a:ext>
                </a:extLst>
              </p:cNvPr>
              <p:cNvSpPr/>
              <p:nvPr/>
            </p:nvSpPr>
            <p:spPr>
              <a:xfrm>
                <a:off x="1275934" y="1651063"/>
                <a:ext cx="45069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10</a:t>
                </a:r>
              </a:p>
            </p:txBody>
          </p:sp>
          <p:cxnSp>
            <p:nvCxnSpPr>
              <p:cNvPr id="167" name="Rak 166">
                <a:extLst>
                  <a:ext uri="{FF2B5EF4-FFF2-40B4-BE49-F238E27FC236}">
                    <a16:creationId xmlns:a16="http://schemas.microsoft.com/office/drawing/2014/main" id="{8D90F779-5542-2F46-819D-421159DB5A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6029" y="1709505"/>
                <a:ext cx="35034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64" name="textruta 23">
              <a:extLst>
                <a:ext uri="{FF2B5EF4-FFF2-40B4-BE49-F238E27FC236}">
                  <a16:creationId xmlns:a16="http://schemas.microsoft.com/office/drawing/2014/main" id="{8A375E52-8F4F-7146-A43D-E8D12F5015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3266" y="947018"/>
              <a:ext cx="14302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sv-SE" sz="1800" dirty="0"/>
                <a:t>1</a:t>
              </a:r>
            </a:p>
          </p:txBody>
        </p:sp>
      </p:grpSp>
      <p:grpSp>
        <p:nvGrpSpPr>
          <p:cNvPr id="67" name="Grupp 66">
            <a:extLst>
              <a:ext uri="{FF2B5EF4-FFF2-40B4-BE49-F238E27FC236}">
                <a16:creationId xmlns:a16="http://schemas.microsoft.com/office/drawing/2014/main" id="{D203B7DD-7F0C-CD44-8AD7-E39BF9C5E0E3}"/>
              </a:ext>
            </a:extLst>
          </p:cNvPr>
          <p:cNvGrpSpPr/>
          <p:nvPr/>
        </p:nvGrpSpPr>
        <p:grpSpPr>
          <a:xfrm>
            <a:off x="5808831" y="822380"/>
            <a:ext cx="1468424" cy="688480"/>
            <a:chOff x="3568403" y="809617"/>
            <a:chExt cx="1468424" cy="688480"/>
          </a:xfrm>
        </p:grpSpPr>
        <p:sp>
          <p:nvSpPr>
            <p:cNvPr id="68" name="Rektangel 67">
              <a:extLst>
                <a:ext uri="{FF2B5EF4-FFF2-40B4-BE49-F238E27FC236}">
                  <a16:creationId xmlns:a16="http://schemas.microsoft.com/office/drawing/2014/main" id="{83627949-7353-FE4A-AD63-1B6DD6ECD748}"/>
                </a:ext>
              </a:extLst>
            </p:cNvPr>
            <p:cNvSpPr/>
            <p:nvPr/>
          </p:nvSpPr>
          <p:spPr>
            <a:xfrm>
              <a:off x="3568403" y="934206"/>
              <a:ext cx="4953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c)</a:t>
              </a:r>
            </a:p>
          </p:txBody>
        </p:sp>
        <p:grpSp>
          <p:nvGrpSpPr>
            <p:cNvPr id="69" name="Grupp 68">
              <a:extLst>
                <a:ext uri="{FF2B5EF4-FFF2-40B4-BE49-F238E27FC236}">
                  <a16:creationId xmlns:a16="http://schemas.microsoft.com/office/drawing/2014/main" id="{036635CF-A8A9-004D-A63F-1EA2D0464B9D}"/>
                </a:ext>
              </a:extLst>
            </p:cNvPr>
            <p:cNvGrpSpPr/>
            <p:nvPr/>
          </p:nvGrpSpPr>
          <p:grpSpPr>
            <a:xfrm>
              <a:off x="3986713" y="809617"/>
              <a:ext cx="326204" cy="675019"/>
              <a:chOff x="1257714" y="1378439"/>
              <a:chExt cx="326204" cy="675019"/>
            </a:xfrm>
          </p:grpSpPr>
          <p:sp>
            <p:nvSpPr>
              <p:cNvPr id="77" name="Rektangel 76">
                <a:extLst>
                  <a:ext uri="{FF2B5EF4-FFF2-40B4-BE49-F238E27FC236}">
                    <a16:creationId xmlns:a16="http://schemas.microsoft.com/office/drawing/2014/main" id="{B211FF1D-E9C2-F94E-A44C-35FBCE9C3B67}"/>
                  </a:ext>
                </a:extLst>
              </p:cNvPr>
              <p:cNvSpPr/>
              <p:nvPr/>
            </p:nvSpPr>
            <p:spPr>
              <a:xfrm>
                <a:off x="1257714" y="1378439"/>
                <a:ext cx="30933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3</a:t>
                </a:r>
              </a:p>
            </p:txBody>
          </p:sp>
          <p:sp>
            <p:nvSpPr>
              <p:cNvPr id="78" name="Rektangel 77">
                <a:extLst>
                  <a:ext uri="{FF2B5EF4-FFF2-40B4-BE49-F238E27FC236}">
                    <a16:creationId xmlns:a16="http://schemas.microsoft.com/office/drawing/2014/main" id="{9D20A6F1-79AD-F145-9530-63D6F757FC7D}"/>
                  </a:ext>
                </a:extLst>
              </p:cNvPr>
              <p:cNvSpPr/>
              <p:nvPr/>
            </p:nvSpPr>
            <p:spPr>
              <a:xfrm>
                <a:off x="1274579" y="1653348"/>
                <a:ext cx="30933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4</a:t>
                </a:r>
              </a:p>
            </p:txBody>
          </p:sp>
          <p:cxnSp>
            <p:nvCxnSpPr>
              <p:cNvPr id="79" name="Rak 78">
                <a:extLst>
                  <a:ext uri="{FF2B5EF4-FFF2-40B4-BE49-F238E27FC236}">
                    <a16:creationId xmlns:a16="http://schemas.microsoft.com/office/drawing/2014/main" id="{DFBBC114-C930-AC46-A25F-ADFE6D3708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6029" y="1709505"/>
                <a:ext cx="22064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70" name="Rektangel 69">
              <a:extLst>
                <a:ext uri="{FF2B5EF4-FFF2-40B4-BE49-F238E27FC236}">
                  <a16:creationId xmlns:a16="http://schemas.microsoft.com/office/drawing/2014/main" id="{6385D53A-BFBA-114B-B1B7-BB17F4FFABBC}"/>
                </a:ext>
              </a:extLst>
            </p:cNvPr>
            <p:cNvSpPr/>
            <p:nvPr/>
          </p:nvSpPr>
          <p:spPr>
            <a:xfrm>
              <a:off x="4278121" y="936379"/>
              <a:ext cx="3093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+ </a:t>
              </a:r>
            </a:p>
          </p:txBody>
        </p:sp>
        <p:grpSp>
          <p:nvGrpSpPr>
            <p:cNvPr id="71" name="Grupp 70">
              <a:extLst>
                <a:ext uri="{FF2B5EF4-FFF2-40B4-BE49-F238E27FC236}">
                  <a16:creationId xmlns:a16="http://schemas.microsoft.com/office/drawing/2014/main" id="{823935FE-4D9F-FC4B-8BB9-5565AACBF91B}"/>
                </a:ext>
              </a:extLst>
            </p:cNvPr>
            <p:cNvGrpSpPr/>
            <p:nvPr/>
          </p:nvGrpSpPr>
          <p:grpSpPr>
            <a:xfrm>
              <a:off x="4467992" y="826315"/>
              <a:ext cx="568835" cy="671782"/>
              <a:chOff x="1217009" y="1386326"/>
              <a:chExt cx="568835" cy="671782"/>
            </a:xfrm>
          </p:grpSpPr>
          <p:sp>
            <p:nvSpPr>
              <p:cNvPr id="73" name="Rektangel 72">
                <a:extLst>
                  <a:ext uri="{FF2B5EF4-FFF2-40B4-BE49-F238E27FC236}">
                    <a16:creationId xmlns:a16="http://schemas.microsoft.com/office/drawing/2014/main" id="{2D2CF75F-8B6D-C644-9959-3CDF778CC43A}"/>
                  </a:ext>
                </a:extLst>
              </p:cNvPr>
              <p:cNvSpPr/>
              <p:nvPr/>
            </p:nvSpPr>
            <p:spPr>
              <a:xfrm>
                <a:off x="1257354" y="1386326"/>
                <a:ext cx="46927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17</a:t>
                </a:r>
              </a:p>
            </p:txBody>
          </p:sp>
          <p:sp>
            <p:nvSpPr>
              <p:cNvPr id="75" name="Rektangel 74">
                <a:extLst>
                  <a:ext uri="{FF2B5EF4-FFF2-40B4-BE49-F238E27FC236}">
                    <a16:creationId xmlns:a16="http://schemas.microsoft.com/office/drawing/2014/main" id="{A6228EEB-15BC-B048-9E56-4020A3B89C8E}"/>
                  </a:ext>
                </a:extLst>
              </p:cNvPr>
              <p:cNvSpPr/>
              <p:nvPr/>
            </p:nvSpPr>
            <p:spPr>
              <a:xfrm>
                <a:off x="1217009" y="1657998"/>
                <a:ext cx="56883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100</a:t>
                </a:r>
              </a:p>
            </p:txBody>
          </p:sp>
          <p:cxnSp>
            <p:nvCxnSpPr>
              <p:cNvPr id="76" name="Rak 75">
                <a:extLst>
                  <a:ext uri="{FF2B5EF4-FFF2-40B4-BE49-F238E27FC236}">
                    <a16:creationId xmlns:a16="http://schemas.microsoft.com/office/drawing/2014/main" id="{6A143459-FFB0-D646-9C7B-25EDBE8293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16029" y="1709505"/>
                <a:ext cx="35034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72" name="textruta 23">
              <a:extLst>
                <a:ext uri="{FF2B5EF4-FFF2-40B4-BE49-F238E27FC236}">
                  <a16:creationId xmlns:a16="http://schemas.microsoft.com/office/drawing/2014/main" id="{F18C3B03-0566-6044-8398-5521DF931F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3266" y="947018"/>
              <a:ext cx="14302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sv-SE" sz="1800" dirty="0"/>
                <a:t>1</a:t>
              </a:r>
            </a:p>
          </p:txBody>
        </p:sp>
      </p:grpSp>
      <p:sp>
        <p:nvSpPr>
          <p:cNvPr id="80" name="textruta 23">
            <a:extLst>
              <a:ext uri="{FF2B5EF4-FFF2-40B4-BE49-F238E27FC236}">
                <a16:creationId xmlns:a16="http://schemas.microsoft.com/office/drawing/2014/main" id="{D8240C69-AB47-174E-90A0-6B4FA8B81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372" y="3879942"/>
            <a:ext cx="1430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sv-SE" sz="1800" dirty="0">
                <a:latin typeface="Bradley Hand" pitchFamily="2" charset="77"/>
              </a:rPr>
              <a:t>1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947CC83E-C308-2842-8987-80B421C68D69}"/>
              </a:ext>
            </a:extLst>
          </p:cNvPr>
          <p:cNvGrpSpPr/>
          <p:nvPr/>
        </p:nvGrpSpPr>
        <p:grpSpPr>
          <a:xfrm>
            <a:off x="6200540" y="3664752"/>
            <a:ext cx="2426776" cy="492620"/>
            <a:chOff x="5912917" y="4446907"/>
            <a:chExt cx="2426776" cy="492620"/>
          </a:xfrm>
        </p:grpSpPr>
        <p:grpSp>
          <p:nvGrpSpPr>
            <p:cNvPr id="175" name="Grupp 174">
              <a:extLst>
                <a:ext uri="{FF2B5EF4-FFF2-40B4-BE49-F238E27FC236}">
                  <a16:creationId xmlns:a16="http://schemas.microsoft.com/office/drawing/2014/main" id="{DAA2CB5D-6FA9-8841-BB14-0C8269F077B9}"/>
                </a:ext>
              </a:extLst>
            </p:cNvPr>
            <p:cNvGrpSpPr/>
            <p:nvPr/>
          </p:nvGrpSpPr>
          <p:grpSpPr>
            <a:xfrm>
              <a:off x="5912917" y="4446907"/>
              <a:ext cx="2426776" cy="492620"/>
              <a:chOff x="4534698" y="2586328"/>
              <a:chExt cx="2426776" cy="492620"/>
            </a:xfrm>
          </p:grpSpPr>
          <p:grpSp>
            <p:nvGrpSpPr>
              <p:cNvPr id="177" name="Grupp 176">
                <a:extLst>
                  <a:ext uri="{FF2B5EF4-FFF2-40B4-BE49-F238E27FC236}">
                    <a16:creationId xmlns:a16="http://schemas.microsoft.com/office/drawing/2014/main" id="{38B90513-02E2-AC45-B9EB-58B5B4B9F663}"/>
                  </a:ext>
                </a:extLst>
              </p:cNvPr>
              <p:cNvGrpSpPr/>
              <p:nvPr/>
            </p:nvGrpSpPr>
            <p:grpSpPr>
              <a:xfrm>
                <a:off x="4534698" y="2586328"/>
                <a:ext cx="2426776" cy="492620"/>
                <a:chOff x="5448739" y="2754096"/>
                <a:chExt cx="2426776" cy="492620"/>
              </a:xfrm>
            </p:grpSpPr>
            <p:sp>
              <p:nvSpPr>
                <p:cNvPr id="181" name="Rektangel 180">
                  <a:extLst>
                    <a:ext uri="{FF2B5EF4-FFF2-40B4-BE49-F238E27FC236}">
                      <a16:creationId xmlns:a16="http://schemas.microsoft.com/office/drawing/2014/main" id="{F44313B6-4297-1E4E-9283-D7ED9FDCB851}"/>
                    </a:ext>
                  </a:extLst>
                </p:cNvPr>
                <p:cNvSpPr/>
                <p:nvPr/>
              </p:nvSpPr>
              <p:spPr>
                <a:xfrm>
                  <a:off x="5448739" y="2766440"/>
                  <a:ext cx="2426776" cy="461665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         = 0,2. Alltså är       = 1,8.</a:t>
                  </a:r>
                  <a:r>
                    <a:rPr lang="sv-SE" sz="2000" dirty="0">
                      <a:solidFill>
                        <a:schemeClr val="bg1"/>
                      </a:solidFill>
                    </a:rPr>
                    <a:t>1</a:t>
                  </a:r>
                  <a:r>
                    <a:rPr lang="sv-SE" sz="1400" dirty="0"/>
                    <a:t> </a:t>
                  </a:r>
                  <a:endParaRPr lang="sv-SE" sz="1200" dirty="0"/>
                </a:p>
                <a:p>
                  <a:r>
                    <a:rPr lang="sv-SE" sz="400" dirty="0">
                      <a:solidFill>
                        <a:schemeClr val="bg1"/>
                      </a:solidFill>
                    </a:rPr>
                    <a:t>r</a:t>
                  </a:r>
                  <a:endParaRPr lang="sv-SE" sz="5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2" name="Rektangel 181">
                  <a:extLst>
                    <a:ext uri="{FF2B5EF4-FFF2-40B4-BE49-F238E27FC236}">
                      <a16:creationId xmlns:a16="http://schemas.microsoft.com/office/drawing/2014/main" id="{02A59A07-C923-C848-A69D-EEF251540D38}"/>
                    </a:ext>
                  </a:extLst>
                </p:cNvPr>
                <p:cNvSpPr/>
                <p:nvPr/>
              </p:nvSpPr>
              <p:spPr>
                <a:xfrm>
                  <a:off x="5585607" y="2754096"/>
                  <a:ext cx="232791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1</a:t>
                  </a:r>
                </a:p>
              </p:txBody>
            </p:sp>
            <p:sp>
              <p:nvSpPr>
                <p:cNvPr id="183" name="Rektangel 182">
                  <a:extLst>
                    <a:ext uri="{FF2B5EF4-FFF2-40B4-BE49-F238E27FC236}">
                      <a16:creationId xmlns:a16="http://schemas.microsoft.com/office/drawing/2014/main" id="{33601C0B-9B4A-3B4F-99F9-65CBD9935205}"/>
                    </a:ext>
                  </a:extLst>
                </p:cNvPr>
                <p:cNvSpPr/>
                <p:nvPr/>
              </p:nvSpPr>
              <p:spPr>
                <a:xfrm>
                  <a:off x="5592825" y="2938939"/>
                  <a:ext cx="291546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5</a:t>
                  </a:r>
                </a:p>
              </p:txBody>
            </p:sp>
            <p:cxnSp>
              <p:nvCxnSpPr>
                <p:cNvPr id="184" name="Rak 183">
                  <a:extLst>
                    <a:ext uri="{FF2B5EF4-FFF2-40B4-BE49-F238E27FC236}">
                      <a16:creationId xmlns:a16="http://schemas.microsoft.com/office/drawing/2014/main" id="{ED7E07C4-4DA3-ED4B-9CFB-57CBB09E91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50778" y="2997272"/>
                  <a:ext cx="129516" cy="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8" name="Rektangel 177">
                <a:extLst>
                  <a:ext uri="{FF2B5EF4-FFF2-40B4-BE49-F238E27FC236}">
                    <a16:creationId xmlns:a16="http://schemas.microsoft.com/office/drawing/2014/main" id="{76F5BA45-FCA1-4D4B-AF87-6B6D5BA3B422}"/>
                  </a:ext>
                </a:extLst>
              </p:cNvPr>
              <p:cNvSpPr/>
              <p:nvPr/>
            </p:nvSpPr>
            <p:spPr>
              <a:xfrm>
                <a:off x="6046242" y="2592524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4</a:t>
                </a:r>
              </a:p>
            </p:txBody>
          </p:sp>
          <p:sp>
            <p:nvSpPr>
              <p:cNvPr id="179" name="Rektangel 178">
                <a:extLst>
                  <a:ext uri="{FF2B5EF4-FFF2-40B4-BE49-F238E27FC236}">
                    <a16:creationId xmlns:a16="http://schemas.microsoft.com/office/drawing/2014/main" id="{222C8456-22DE-1E49-9D57-334745303EEB}"/>
                  </a:ext>
                </a:extLst>
              </p:cNvPr>
              <p:cNvSpPr/>
              <p:nvPr/>
            </p:nvSpPr>
            <p:spPr>
              <a:xfrm>
                <a:off x="6052314" y="2771170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5</a:t>
                </a:r>
              </a:p>
            </p:txBody>
          </p:sp>
          <p:cxnSp>
            <p:nvCxnSpPr>
              <p:cNvPr id="180" name="Rak 179">
                <a:extLst>
                  <a:ext uri="{FF2B5EF4-FFF2-40B4-BE49-F238E27FC236}">
                    <a16:creationId xmlns:a16="http://schemas.microsoft.com/office/drawing/2014/main" id="{AEBBE22E-6CF8-D843-A45B-A87D27B710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26697" y="2831943"/>
                <a:ext cx="124069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81" name="textruta 23">
              <a:extLst>
                <a:ext uri="{FF2B5EF4-FFF2-40B4-BE49-F238E27FC236}">
                  <a16:creationId xmlns:a16="http://schemas.microsoft.com/office/drawing/2014/main" id="{7D90F969-B7D0-0442-A3F4-257573501B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5669" y="4533407"/>
              <a:ext cx="1430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sv-SE" sz="1400" dirty="0"/>
                <a:t>1</a:t>
              </a:r>
            </a:p>
          </p:txBody>
        </p:sp>
      </p:grpSp>
      <p:sp>
        <p:nvSpPr>
          <p:cNvPr id="118" name="Rektangel 117">
            <a:extLst>
              <a:ext uri="{FF2B5EF4-FFF2-40B4-BE49-F238E27FC236}">
                <a16:creationId xmlns:a16="http://schemas.microsoft.com/office/drawing/2014/main" id="{3B441440-1FA0-834B-8AD8-7F53C8D11677}"/>
              </a:ext>
            </a:extLst>
          </p:cNvPr>
          <p:cNvSpPr/>
          <p:nvPr/>
        </p:nvSpPr>
        <p:spPr>
          <a:xfrm>
            <a:off x="449954" y="5340145"/>
            <a:ext cx="491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</a:t>
            </a:r>
          </a:p>
        </p:txBody>
      </p:sp>
      <p:grpSp>
        <p:nvGrpSpPr>
          <p:cNvPr id="120" name="Grupp 119">
            <a:extLst>
              <a:ext uri="{FF2B5EF4-FFF2-40B4-BE49-F238E27FC236}">
                <a16:creationId xmlns:a16="http://schemas.microsoft.com/office/drawing/2014/main" id="{60DD14A7-E1AE-D146-9ED9-35F5B13900BD}"/>
              </a:ext>
            </a:extLst>
          </p:cNvPr>
          <p:cNvGrpSpPr/>
          <p:nvPr/>
        </p:nvGrpSpPr>
        <p:grpSpPr>
          <a:xfrm>
            <a:off x="895155" y="5189333"/>
            <a:ext cx="320306" cy="675018"/>
            <a:chOff x="1246747" y="1378439"/>
            <a:chExt cx="320306" cy="675018"/>
          </a:xfrm>
        </p:grpSpPr>
        <p:sp>
          <p:nvSpPr>
            <p:cNvPr id="121" name="Rektangel 120">
              <a:extLst>
                <a:ext uri="{FF2B5EF4-FFF2-40B4-BE49-F238E27FC236}">
                  <a16:creationId xmlns:a16="http://schemas.microsoft.com/office/drawing/2014/main" id="{8704EDE0-7B9E-7842-B1A7-BAE4CE0C00DD}"/>
                </a:ext>
              </a:extLst>
            </p:cNvPr>
            <p:cNvSpPr/>
            <p:nvPr/>
          </p:nvSpPr>
          <p:spPr>
            <a:xfrm>
              <a:off x="1257714" y="1378439"/>
              <a:ext cx="3093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3</a:t>
              </a:r>
            </a:p>
          </p:txBody>
        </p:sp>
        <p:sp>
          <p:nvSpPr>
            <p:cNvPr id="122" name="Rektangel 121">
              <a:extLst>
                <a:ext uri="{FF2B5EF4-FFF2-40B4-BE49-F238E27FC236}">
                  <a16:creationId xmlns:a16="http://schemas.microsoft.com/office/drawing/2014/main" id="{1300AEF0-989B-5947-B4F6-183A95060FF9}"/>
                </a:ext>
              </a:extLst>
            </p:cNvPr>
            <p:cNvSpPr/>
            <p:nvPr/>
          </p:nvSpPr>
          <p:spPr>
            <a:xfrm>
              <a:off x="1246747" y="1653347"/>
              <a:ext cx="3093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4</a:t>
              </a:r>
            </a:p>
          </p:txBody>
        </p:sp>
        <p:cxnSp>
          <p:nvCxnSpPr>
            <p:cNvPr id="123" name="Rak 122">
              <a:extLst>
                <a:ext uri="{FF2B5EF4-FFF2-40B4-BE49-F238E27FC236}">
                  <a16:creationId xmlns:a16="http://schemas.microsoft.com/office/drawing/2014/main" id="{EBDE6418-7A40-AB44-957B-46E14FBAEB24}"/>
                </a:ext>
              </a:extLst>
            </p:cNvPr>
            <p:cNvCxnSpPr>
              <a:cxnSpLocks/>
            </p:cNvCxnSpPr>
            <p:nvPr/>
          </p:nvCxnSpPr>
          <p:spPr>
            <a:xfrm>
              <a:off x="1316029" y="1709505"/>
              <a:ext cx="22064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25" name="Rektangel 124">
            <a:extLst>
              <a:ext uri="{FF2B5EF4-FFF2-40B4-BE49-F238E27FC236}">
                <a16:creationId xmlns:a16="http://schemas.microsoft.com/office/drawing/2014/main" id="{85AF1A5B-459F-7949-B337-B27FA81E4314}"/>
              </a:ext>
            </a:extLst>
          </p:cNvPr>
          <p:cNvSpPr/>
          <p:nvPr/>
        </p:nvSpPr>
        <p:spPr>
          <a:xfrm>
            <a:off x="1197530" y="5316095"/>
            <a:ext cx="3093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+ </a:t>
            </a:r>
          </a:p>
        </p:txBody>
      </p:sp>
      <p:grpSp>
        <p:nvGrpSpPr>
          <p:cNvPr id="126" name="Grupp 125">
            <a:extLst>
              <a:ext uri="{FF2B5EF4-FFF2-40B4-BE49-F238E27FC236}">
                <a16:creationId xmlns:a16="http://schemas.microsoft.com/office/drawing/2014/main" id="{4D91CA18-4289-7546-8713-2130314F4317}"/>
              </a:ext>
            </a:extLst>
          </p:cNvPr>
          <p:cNvGrpSpPr/>
          <p:nvPr/>
        </p:nvGrpSpPr>
        <p:grpSpPr>
          <a:xfrm>
            <a:off x="1391125" y="5184141"/>
            <a:ext cx="674679" cy="700962"/>
            <a:chOff x="1220733" y="1364436"/>
            <a:chExt cx="674679" cy="700962"/>
          </a:xfrm>
        </p:grpSpPr>
        <p:sp>
          <p:nvSpPr>
            <p:cNvPr id="127" name="Rektangel 126">
              <a:extLst>
                <a:ext uri="{FF2B5EF4-FFF2-40B4-BE49-F238E27FC236}">
                  <a16:creationId xmlns:a16="http://schemas.microsoft.com/office/drawing/2014/main" id="{56B3014D-E867-1E4F-A7B8-2DE03C8C981D}"/>
                </a:ext>
              </a:extLst>
            </p:cNvPr>
            <p:cNvSpPr/>
            <p:nvPr/>
          </p:nvSpPr>
          <p:spPr>
            <a:xfrm>
              <a:off x="1246309" y="1364436"/>
              <a:ext cx="56398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17</a:t>
              </a:r>
            </a:p>
          </p:txBody>
        </p:sp>
        <p:sp>
          <p:nvSpPr>
            <p:cNvPr id="128" name="Rektangel 127">
              <a:extLst>
                <a:ext uri="{FF2B5EF4-FFF2-40B4-BE49-F238E27FC236}">
                  <a16:creationId xmlns:a16="http://schemas.microsoft.com/office/drawing/2014/main" id="{5E517686-7C60-E04D-8D93-736D52C5A422}"/>
                </a:ext>
              </a:extLst>
            </p:cNvPr>
            <p:cNvSpPr/>
            <p:nvPr/>
          </p:nvSpPr>
          <p:spPr>
            <a:xfrm>
              <a:off x="1220733" y="1665288"/>
              <a:ext cx="67467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100</a:t>
              </a:r>
            </a:p>
          </p:txBody>
        </p:sp>
        <p:cxnSp>
          <p:nvCxnSpPr>
            <p:cNvPr id="129" name="Rak 128">
              <a:extLst>
                <a:ext uri="{FF2B5EF4-FFF2-40B4-BE49-F238E27FC236}">
                  <a16:creationId xmlns:a16="http://schemas.microsoft.com/office/drawing/2014/main" id="{6CFFD73B-BF5D-7348-B4D3-E7B1177A9DC1}"/>
                </a:ext>
              </a:extLst>
            </p:cNvPr>
            <p:cNvCxnSpPr>
              <a:cxnSpLocks/>
            </p:cNvCxnSpPr>
            <p:nvPr/>
          </p:nvCxnSpPr>
          <p:spPr>
            <a:xfrm>
              <a:off x="1316029" y="1709505"/>
              <a:ext cx="35034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30" name="Rektangel 129">
            <a:extLst>
              <a:ext uri="{FF2B5EF4-FFF2-40B4-BE49-F238E27FC236}">
                <a16:creationId xmlns:a16="http://schemas.microsoft.com/office/drawing/2014/main" id="{456C3CD2-15D2-E44F-B5A2-E8DC060B5B67}"/>
              </a:ext>
            </a:extLst>
          </p:cNvPr>
          <p:cNvSpPr/>
          <p:nvPr/>
        </p:nvSpPr>
        <p:spPr>
          <a:xfrm>
            <a:off x="1856613" y="5334567"/>
            <a:ext cx="3093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= </a:t>
            </a:r>
          </a:p>
        </p:txBody>
      </p:sp>
      <p:sp>
        <p:nvSpPr>
          <p:cNvPr id="131" name="Rektangel 130">
            <a:extLst>
              <a:ext uri="{FF2B5EF4-FFF2-40B4-BE49-F238E27FC236}">
                <a16:creationId xmlns:a16="http://schemas.microsoft.com/office/drawing/2014/main" id="{6F7D09C6-5E93-7C43-88FE-59F8CD61B1BC}"/>
              </a:ext>
            </a:extLst>
          </p:cNvPr>
          <p:cNvSpPr/>
          <p:nvPr/>
        </p:nvSpPr>
        <p:spPr>
          <a:xfrm>
            <a:off x="2066450" y="5336781"/>
            <a:ext cx="1800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1,75 </a:t>
            </a:r>
            <a:r>
              <a:rPr lang="sv-SE" sz="2000" dirty="0">
                <a:latin typeface="+mn-lt"/>
              </a:rPr>
              <a:t>+ </a:t>
            </a:r>
            <a:r>
              <a:rPr lang="sv-SE" sz="2000" dirty="0">
                <a:latin typeface="Bradley Hand" pitchFamily="2" charset="77"/>
              </a:rPr>
              <a:t>0,17 </a:t>
            </a:r>
            <a:r>
              <a:rPr lang="sv-SE" sz="2000" dirty="0"/>
              <a:t>=</a:t>
            </a:r>
            <a:r>
              <a:rPr lang="sv-SE" sz="2000" dirty="0">
                <a:latin typeface="Bradley Hand" pitchFamily="2" charset="77"/>
              </a:rPr>
              <a:t>  </a:t>
            </a:r>
          </a:p>
        </p:txBody>
      </p:sp>
      <p:sp>
        <p:nvSpPr>
          <p:cNvPr id="132" name="Rektangel 131">
            <a:extLst>
              <a:ext uri="{FF2B5EF4-FFF2-40B4-BE49-F238E27FC236}">
                <a16:creationId xmlns:a16="http://schemas.microsoft.com/office/drawing/2014/main" id="{570F21E8-26B2-CA48-A259-DCF4069A38C1}"/>
              </a:ext>
            </a:extLst>
          </p:cNvPr>
          <p:cNvSpPr/>
          <p:nvPr/>
        </p:nvSpPr>
        <p:spPr>
          <a:xfrm>
            <a:off x="3620757" y="5331484"/>
            <a:ext cx="8349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1,92</a:t>
            </a:r>
          </a:p>
        </p:txBody>
      </p:sp>
      <p:sp>
        <p:nvSpPr>
          <p:cNvPr id="133" name="textruta 23">
            <a:extLst>
              <a:ext uri="{FF2B5EF4-FFF2-40B4-BE49-F238E27FC236}">
                <a16:creationId xmlns:a16="http://schemas.microsoft.com/office/drawing/2014/main" id="{0ABFFCC1-75BE-D940-8D2C-3C1C7C84D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372" y="5331484"/>
            <a:ext cx="1430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sv-SE" sz="1800" dirty="0">
                <a:latin typeface="Bradley Hand" pitchFamily="2" charset="77"/>
              </a:rPr>
              <a:t>1</a:t>
            </a:r>
          </a:p>
        </p:txBody>
      </p:sp>
      <p:grpSp>
        <p:nvGrpSpPr>
          <p:cNvPr id="134" name="Grupp 133">
            <a:extLst>
              <a:ext uri="{FF2B5EF4-FFF2-40B4-BE49-F238E27FC236}">
                <a16:creationId xmlns:a16="http://schemas.microsoft.com/office/drawing/2014/main" id="{81BFD46E-FAFE-9149-952C-714E771AE913}"/>
              </a:ext>
            </a:extLst>
          </p:cNvPr>
          <p:cNvGrpSpPr/>
          <p:nvPr/>
        </p:nvGrpSpPr>
        <p:grpSpPr>
          <a:xfrm>
            <a:off x="6200540" y="5116294"/>
            <a:ext cx="2555533" cy="492620"/>
            <a:chOff x="5912917" y="4446907"/>
            <a:chExt cx="2555533" cy="492620"/>
          </a:xfrm>
        </p:grpSpPr>
        <p:grpSp>
          <p:nvGrpSpPr>
            <p:cNvPr id="138" name="Grupp 137">
              <a:extLst>
                <a:ext uri="{FF2B5EF4-FFF2-40B4-BE49-F238E27FC236}">
                  <a16:creationId xmlns:a16="http://schemas.microsoft.com/office/drawing/2014/main" id="{B4976DF7-076C-5841-BD77-9044BD383612}"/>
                </a:ext>
              </a:extLst>
            </p:cNvPr>
            <p:cNvGrpSpPr/>
            <p:nvPr/>
          </p:nvGrpSpPr>
          <p:grpSpPr>
            <a:xfrm>
              <a:off x="5912917" y="4446907"/>
              <a:ext cx="2555533" cy="492620"/>
              <a:chOff x="4534698" y="2586328"/>
              <a:chExt cx="2555533" cy="492620"/>
            </a:xfrm>
          </p:grpSpPr>
          <p:grpSp>
            <p:nvGrpSpPr>
              <p:cNvPr id="140" name="Grupp 139">
                <a:extLst>
                  <a:ext uri="{FF2B5EF4-FFF2-40B4-BE49-F238E27FC236}">
                    <a16:creationId xmlns:a16="http://schemas.microsoft.com/office/drawing/2014/main" id="{AFCF8551-1CD3-9041-8D42-0ADBD19E897E}"/>
                  </a:ext>
                </a:extLst>
              </p:cNvPr>
              <p:cNvGrpSpPr/>
              <p:nvPr/>
            </p:nvGrpSpPr>
            <p:grpSpPr>
              <a:xfrm>
                <a:off x="4534698" y="2586328"/>
                <a:ext cx="2555533" cy="492620"/>
                <a:chOff x="5448739" y="2754096"/>
                <a:chExt cx="2555533" cy="492620"/>
              </a:xfrm>
            </p:grpSpPr>
            <p:sp>
              <p:nvSpPr>
                <p:cNvPr id="144" name="Rektangel 143">
                  <a:extLst>
                    <a:ext uri="{FF2B5EF4-FFF2-40B4-BE49-F238E27FC236}">
                      <a16:creationId xmlns:a16="http://schemas.microsoft.com/office/drawing/2014/main" id="{5A686475-33E4-A549-92F4-EEA473995CB8}"/>
                    </a:ext>
                  </a:extLst>
                </p:cNvPr>
                <p:cNvSpPr/>
                <p:nvPr/>
              </p:nvSpPr>
              <p:spPr>
                <a:xfrm>
                  <a:off x="5448739" y="2766440"/>
                  <a:ext cx="2555533" cy="461665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        = 0,25. Alltså är        = 1,75.</a:t>
                  </a:r>
                  <a:r>
                    <a:rPr lang="sv-SE" sz="2000" dirty="0">
                      <a:solidFill>
                        <a:schemeClr val="bg1"/>
                      </a:solidFill>
                    </a:rPr>
                    <a:t>1</a:t>
                  </a:r>
                  <a:r>
                    <a:rPr lang="sv-SE" sz="1400" dirty="0"/>
                    <a:t> </a:t>
                  </a:r>
                  <a:endParaRPr lang="sv-SE" sz="1200" dirty="0"/>
                </a:p>
                <a:p>
                  <a:r>
                    <a:rPr lang="sv-SE" sz="400" dirty="0">
                      <a:solidFill>
                        <a:schemeClr val="bg1"/>
                      </a:solidFill>
                    </a:rPr>
                    <a:t>r</a:t>
                  </a:r>
                  <a:endParaRPr lang="sv-SE" sz="5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5" name="Rektangel 144">
                  <a:extLst>
                    <a:ext uri="{FF2B5EF4-FFF2-40B4-BE49-F238E27FC236}">
                      <a16:creationId xmlns:a16="http://schemas.microsoft.com/office/drawing/2014/main" id="{F4743634-3152-734D-82CF-22C5B13F8DA7}"/>
                    </a:ext>
                  </a:extLst>
                </p:cNvPr>
                <p:cNvSpPr/>
                <p:nvPr/>
              </p:nvSpPr>
              <p:spPr>
                <a:xfrm>
                  <a:off x="5585607" y="2754096"/>
                  <a:ext cx="232791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1</a:t>
                  </a:r>
                </a:p>
              </p:txBody>
            </p:sp>
            <p:sp>
              <p:nvSpPr>
                <p:cNvPr id="146" name="Rektangel 145">
                  <a:extLst>
                    <a:ext uri="{FF2B5EF4-FFF2-40B4-BE49-F238E27FC236}">
                      <a16:creationId xmlns:a16="http://schemas.microsoft.com/office/drawing/2014/main" id="{7A53A8D5-D93A-304D-9E5A-1D325F69CAE0}"/>
                    </a:ext>
                  </a:extLst>
                </p:cNvPr>
                <p:cNvSpPr/>
                <p:nvPr/>
              </p:nvSpPr>
              <p:spPr>
                <a:xfrm>
                  <a:off x="5592825" y="2938939"/>
                  <a:ext cx="291546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1400" dirty="0"/>
                    <a:t>4</a:t>
                  </a:r>
                </a:p>
              </p:txBody>
            </p:sp>
            <p:cxnSp>
              <p:nvCxnSpPr>
                <p:cNvPr id="149" name="Rak 148">
                  <a:extLst>
                    <a:ext uri="{FF2B5EF4-FFF2-40B4-BE49-F238E27FC236}">
                      <a16:creationId xmlns:a16="http://schemas.microsoft.com/office/drawing/2014/main" id="{27E7A52C-2A5E-6D44-84DF-24A76DE4CF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50778" y="2997272"/>
                  <a:ext cx="129516" cy="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1" name="Rektangel 140">
                <a:extLst>
                  <a:ext uri="{FF2B5EF4-FFF2-40B4-BE49-F238E27FC236}">
                    <a16:creationId xmlns:a16="http://schemas.microsoft.com/office/drawing/2014/main" id="{1958BE6D-B01F-084B-973C-DACB5D925B16}"/>
                  </a:ext>
                </a:extLst>
              </p:cNvPr>
              <p:cNvSpPr/>
              <p:nvPr/>
            </p:nvSpPr>
            <p:spPr>
              <a:xfrm>
                <a:off x="6126811" y="2591657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3</a:t>
                </a:r>
              </a:p>
            </p:txBody>
          </p:sp>
          <p:sp>
            <p:nvSpPr>
              <p:cNvPr id="142" name="Rektangel 141">
                <a:extLst>
                  <a:ext uri="{FF2B5EF4-FFF2-40B4-BE49-F238E27FC236}">
                    <a16:creationId xmlns:a16="http://schemas.microsoft.com/office/drawing/2014/main" id="{DDE17D0B-5C54-2944-8FAC-EEFF990855BB}"/>
                  </a:ext>
                </a:extLst>
              </p:cNvPr>
              <p:cNvSpPr/>
              <p:nvPr/>
            </p:nvSpPr>
            <p:spPr>
              <a:xfrm>
                <a:off x="6126697" y="2771171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4</a:t>
                </a:r>
              </a:p>
            </p:txBody>
          </p:sp>
          <p:cxnSp>
            <p:nvCxnSpPr>
              <p:cNvPr id="143" name="Rak 142">
                <a:extLst>
                  <a:ext uri="{FF2B5EF4-FFF2-40B4-BE49-F238E27FC236}">
                    <a16:creationId xmlns:a16="http://schemas.microsoft.com/office/drawing/2014/main" id="{CE825408-3DA3-A04D-94D1-87FCC2EE26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01080" y="2831944"/>
                <a:ext cx="124069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39" name="textruta 23">
              <a:extLst>
                <a:ext uri="{FF2B5EF4-FFF2-40B4-BE49-F238E27FC236}">
                  <a16:creationId xmlns:a16="http://schemas.microsoft.com/office/drawing/2014/main" id="{9DD8300D-D276-2246-8EFA-9E154AD550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5252" y="4532687"/>
              <a:ext cx="1430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sv-SE" sz="1400" dirty="0"/>
                <a:t>1</a:t>
              </a:r>
            </a:p>
          </p:txBody>
        </p:sp>
      </p:grpSp>
      <p:grpSp>
        <p:nvGrpSpPr>
          <p:cNvPr id="193" name="Grupp 192">
            <a:extLst>
              <a:ext uri="{FF2B5EF4-FFF2-40B4-BE49-F238E27FC236}">
                <a16:creationId xmlns:a16="http://schemas.microsoft.com/office/drawing/2014/main" id="{D648B0FF-6F79-CE4F-9541-080BD950DE51}"/>
              </a:ext>
            </a:extLst>
          </p:cNvPr>
          <p:cNvGrpSpPr/>
          <p:nvPr/>
        </p:nvGrpSpPr>
        <p:grpSpPr>
          <a:xfrm>
            <a:off x="2452397" y="6195275"/>
            <a:ext cx="4657414" cy="418965"/>
            <a:chOff x="2763080" y="5857331"/>
            <a:chExt cx="4657414" cy="418965"/>
          </a:xfrm>
        </p:grpSpPr>
        <p:sp>
          <p:nvSpPr>
            <p:cNvPr id="194" name="Rektangel 193">
              <a:extLst>
                <a:ext uri="{FF2B5EF4-FFF2-40B4-BE49-F238E27FC236}">
                  <a16:creationId xmlns:a16="http://schemas.microsoft.com/office/drawing/2014/main" id="{B77152F1-62F6-7140-8B7B-A9C243A11E4E}"/>
                </a:ext>
              </a:extLst>
            </p:cNvPr>
            <p:cNvSpPr/>
            <p:nvPr/>
          </p:nvSpPr>
          <p:spPr>
            <a:xfrm>
              <a:off x="2763080" y="5857331"/>
              <a:ext cx="9552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u="sng" dirty="0">
                  <a:latin typeface="Bradley Hand" pitchFamily="2" charset="77"/>
                </a:rPr>
                <a:t>Svar</a:t>
              </a:r>
              <a:r>
                <a:rPr lang="sv-SE" sz="2000" dirty="0">
                  <a:latin typeface="Bradley Hand" pitchFamily="2" charset="77"/>
                </a:rPr>
                <a:t>:</a:t>
              </a:r>
            </a:p>
          </p:txBody>
        </p:sp>
        <p:grpSp>
          <p:nvGrpSpPr>
            <p:cNvPr id="195" name="Grupp 194">
              <a:extLst>
                <a:ext uri="{FF2B5EF4-FFF2-40B4-BE49-F238E27FC236}">
                  <a16:creationId xmlns:a16="http://schemas.microsoft.com/office/drawing/2014/main" id="{22B7226B-08F2-1E47-A586-0F155C5E79CE}"/>
                </a:ext>
              </a:extLst>
            </p:cNvPr>
            <p:cNvGrpSpPr/>
            <p:nvPr/>
          </p:nvGrpSpPr>
          <p:grpSpPr>
            <a:xfrm>
              <a:off x="3608434" y="5876186"/>
              <a:ext cx="1414465" cy="400110"/>
              <a:chOff x="2451969" y="6060838"/>
              <a:chExt cx="1414465" cy="400110"/>
            </a:xfrm>
          </p:grpSpPr>
          <p:sp>
            <p:nvSpPr>
              <p:cNvPr id="202" name="Rektangel 201">
                <a:extLst>
                  <a:ext uri="{FF2B5EF4-FFF2-40B4-BE49-F238E27FC236}">
                    <a16:creationId xmlns:a16="http://schemas.microsoft.com/office/drawing/2014/main" id="{A616F046-6937-AD46-AF78-5DEEA1CA5A21}"/>
                  </a:ext>
                </a:extLst>
              </p:cNvPr>
              <p:cNvSpPr/>
              <p:nvPr/>
            </p:nvSpPr>
            <p:spPr>
              <a:xfrm>
                <a:off x="2451969" y="6060838"/>
                <a:ext cx="141446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a</a:t>
                </a:r>
                <a:r>
                  <a:rPr lang="sv-SE" sz="2000" dirty="0"/>
                  <a:t>)  </a:t>
                </a:r>
                <a:r>
                  <a:rPr lang="sv-SE" sz="2000" dirty="0">
                    <a:latin typeface="Bradley Hand" pitchFamily="2" charset="77"/>
                  </a:rPr>
                  <a:t>0,65</a:t>
                </a:r>
                <a:endParaRPr lang="sv-SE" sz="2000" dirty="0"/>
              </a:p>
            </p:txBody>
          </p:sp>
          <p:sp>
            <p:nvSpPr>
              <p:cNvPr id="203" name="Rektangel 202">
                <a:extLst>
                  <a:ext uri="{FF2B5EF4-FFF2-40B4-BE49-F238E27FC236}">
                    <a16:creationId xmlns:a16="http://schemas.microsoft.com/office/drawing/2014/main" id="{728939D1-322C-9E49-9B85-46DE19D3BC11}"/>
                  </a:ext>
                </a:extLst>
              </p:cNvPr>
              <p:cNvSpPr/>
              <p:nvPr/>
            </p:nvSpPr>
            <p:spPr>
              <a:xfrm>
                <a:off x="2663776" y="6060838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</p:grpSp>
        <p:grpSp>
          <p:nvGrpSpPr>
            <p:cNvPr id="196" name="Grupp 195">
              <a:extLst>
                <a:ext uri="{FF2B5EF4-FFF2-40B4-BE49-F238E27FC236}">
                  <a16:creationId xmlns:a16="http://schemas.microsoft.com/office/drawing/2014/main" id="{C236BABC-9B77-B74C-987E-2B613790F227}"/>
                </a:ext>
              </a:extLst>
            </p:cNvPr>
            <p:cNvGrpSpPr/>
            <p:nvPr/>
          </p:nvGrpSpPr>
          <p:grpSpPr>
            <a:xfrm>
              <a:off x="4818578" y="5876186"/>
              <a:ext cx="1414465" cy="400110"/>
              <a:chOff x="2635700" y="6060838"/>
              <a:chExt cx="1414465" cy="400110"/>
            </a:xfrm>
          </p:grpSpPr>
          <p:sp>
            <p:nvSpPr>
              <p:cNvPr id="200" name="Rektangel 199">
                <a:extLst>
                  <a:ext uri="{FF2B5EF4-FFF2-40B4-BE49-F238E27FC236}">
                    <a16:creationId xmlns:a16="http://schemas.microsoft.com/office/drawing/2014/main" id="{4211CE5F-DAC8-6048-B545-B5A6E8284819}"/>
                  </a:ext>
                </a:extLst>
              </p:cNvPr>
              <p:cNvSpPr/>
              <p:nvPr/>
            </p:nvSpPr>
            <p:spPr>
              <a:xfrm>
                <a:off x="2635700" y="6060838"/>
                <a:ext cx="141446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b</a:t>
                </a:r>
                <a:r>
                  <a:rPr lang="sv-SE" sz="2000" dirty="0"/>
                  <a:t>)  </a:t>
                </a:r>
                <a:r>
                  <a:rPr lang="sv-SE" sz="2000" dirty="0">
                    <a:latin typeface="Bradley Hand" pitchFamily="2" charset="77"/>
                  </a:rPr>
                  <a:t>1,5</a:t>
                </a:r>
                <a:endParaRPr lang="sv-SE" sz="2000" dirty="0"/>
              </a:p>
            </p:txBody>
          </p:sp>
          <p:sp>
            <p:nvSpPr>
              <p:cNvPr id="201" name="Rektangel 200">
                <a:extLst>
                  <a:ext uri="{FF2B5EF4-FFF2-40B4-BE49-F238E27FC236}">
                    <a16:creationId xmlns:a16="http://schemas.microsoft.com/office/drawing/2014/main" id="{7DDD495E-AEC5-174F-902C-90EB48A4883B}"/>
                  </a:ext>
                </a:extLst>
              </p:cNvPr>
              <p:cNvSpPr/>
              <p:nvPr/>
            </p:nvSpPr>
            <p:spPr>
              <a:xfrm>
                <a:off x="2663776" y="6060838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</p:grpSp>
        <p:grpSp>
          <p:nvGrpSpPr>
            <p:cNvPr id="197" name="Grupp 196">
              <a:extLst>
                <a:ext uri="{FF2B5EF4-FFF2-40B4-BE49-F238E27FC236}">
                  <a16:creationId xmlns:a16="http://schemas.microsoft.com/office/drawing/2014/main" id="{5C15DF52-6D06-DC49-99DC-E24C624C2AAB}"/>
                </a:ext>
              </a:extLst>
            </p:cNvPr>
            <p:cNvGrpSpPr/>
            <p:nvPr/>
          </p:nvGrpSpPr>
          <p:grpSpPr>
            <a:xfrm>
              <a:off x="5915465" y="5876186"/>
              <a:ext cx="1505029" cy="400110"/>
              <a:chOff x="2663776" y="6060838"/>
              <a:chExt cx="1505029" cy="400110"/>
            </a:xfrm>
          </p:grpSpPr>
          <p:sp>
            <p:nvSpPr>
              <p:cNvPr id="198" name="Rektangel 197">
                <a:extLst>
                  <a:ext uri="{FF2B5EF4-FFF2-40B4-BE49-F238E27FC236}">
                    <a16:creationId xmlns:a16="http://schemas.microsoft.com/office/drawing/2014/main" id="{A42EA6F0-1F96-474E-B70A-9EA9DFB1726E}"/>
                  </a:ext>
                </a:extLst>
              </p:cNvPr>
              <p:cNvSpPr/>
              <p:nvPr/>
            </p:nvSpPr>
            <p:spPr>
              <a:xfrm>
                <a:off x="2754340" y="6060838"/>
                <a:ext cx="141446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c</a:t>
                </a:r>
                <a:r>
                  <a:rPr lang="sv-SE" sz="2000" dirty="0"/>
                  <a:t>)  </a:t>
                </a:r>
                <a:r>
                  <a:rPr lang="sv-SE" sz="2000" dirty="0">
                    <a:latin typeface="Bradley Hand" pitchFamily="2" charset="77"/>
                  </a:rPr>
                  <a:t>1,92</a:t>
                </a:r>
                <a:endParaRPr lang="sv-SE" sz="2000" dirty="0"/>
              </a:p>
            </p:txBody>
          </p:sp>
          <p:sp>
            <p:nvSpPr>
              <p:cNvPr id="199" name="Rektangel 198">
                <a:extLst>
                  <a:ext uri="{FF2B5EF4-FFF2-40B4-BE49-F238E27FC236}">
                    <a16:creationId xmlns:a16="http://schemas.microsoft.com/office/drawing/2014/main" id="{C0301E9E-55F9-6849-ACB8-6C70193DBBF8}"/>
                  </a:ext>
                </a:extLst>
              </p:cNvPr>
              <p:cNvSpPr/>
              <p:nvPr/>
            </p:nvSpPr>
            <p:spPr>
              <a:xfrm>
                <a:off x="2663776" y="6060838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909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19" grpId="0"/>
      <p:bldP spid="101" grpId="0"/>
      <p:bldP spid="102" grpId="0"/>
      <p:bldP spid="150" grpId="0"/>
      <p:bldP spid="151" grpId="0"/>
      <p:bldP spid="156" grpId="0"/>
      <p:bldP spid="173" grpId="0"/>
      <p:bldP spid="185" grpId="0"/>
      <p:bldP spid="186" grpId="0"/>
      <p:bldP spid="80" grpId="0"/>
      <p:bldP spid="118" grpId="0"/>
      <p:bldP spid="125" grpId="0"/>
      <p:bldP spid="130" grpId="0"/>
      <p:bldP spid="131" grpId="0"/>
      <p:bldP spid="132" grpId="0"/>
      <p:bldP spid="1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39754" y="126061"/>
            <a:ext cx="86644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					Beräkna delen från bråkform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10A2198B-5F5F-3849-8925-5170A499944D}"/>
              </a:ext>
            </a:extLst>
          </p:cNvPr>
          <p:cNvSpPr/>
          <p:nvPr/>
        </p:nvSpPr>
        <p:spPr>
          <a:xfrm>
            <a:off x="3925816" y="797649"/>
            <a:ext cx="740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Delen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37A9749D-61B9-A442-A2D5-E3AB12FBCA53}"/>
              </a:ext>
            </a:extLst>
          </p:cNvPr>
          <p:cNvSpPr/>
          <p:nvPr/>
        </p:nvSpPr>
        <p:spPr>
          <a:xfrm>
            <a:off x="504017" y="1279466"/>
            <a:ext cx="45110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en påse finns det </a:t>
            </a:r>
            <a:r>
              <a:rPr lang="sv-SE" b="1" dirty="0">
                <a:solidFill>
                  <a:srgbClr val="C00000"/>
                </a:solidFill>
              </a:rPr>
              <a:t>12</a:t>
            </a:r>
            <a:r>
              <a:rPr lang="sv-SE" dirty="0"/>
              <a:t> </a:t>
            </a:r>
            <a:r>
              <a:rPr lang="sv-SE" dirty="0">
                <a:solidFill>
                  <a:srgbClr val="C00000"/>
                </a:solidFill>
              </a:rPr>
              <a:t>plommon</a:t>
            </a:r>
            <a:r>
              <a:rPr lang="sv-SE" dirty="0"/>
              <a:t>. 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2359D5A7-0AF0-3E4E-ACB2-0180EF21C0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079" y="1241223"/>
            <a:ext cx="3555167" cy="2435840"/>
          </a:xfrm>
          <a:prstGeom prst="rect">
            <a:avLst/>
          </a:prstGeom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C8EAF125-C69C-744F-9B53-62B80D9EF951}"/>
              </a:ext>
            </a:extLst>
          </p:cNvPr>
          <p:cNvSpPr/>
          <p:nvPr/>
        </p:nvSpPr>
        <p:spPr>
          <a:xfrm>
            <a:off x="5441419" y="1380071"/>
            <a:ext cx="3349487" cy="72555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A47CD9BE-1867-4C44-830C-FBD23A6309B8}"/>
              </a:ext>
            </a:extLst>
          </p:cNvPr>
          <p:cNvSpPr/>
          <p:nvPr/>
        </p:nvSpPr>
        <p:spPr>
          <a:xfrm>
            <a:off x="5440556" y="2101554"/>
            <a:ext cx="3349487" cy="725557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F7AF5219-9C4C-8646-91FD-802C7D27E237}"/>
              </a:ext>
            </a:extLst>
          </p:cNvPr>
          <p:cNvSpPr/>
          <p:nvPr/>
        </p:nvSpPr>
        <p:spPr>
          <a:xfrm>
            <a:off x="5440557" y="2823037"/>
            <a:ext cx="3349487" cy="725557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75A9F2A9-A67F-DD45-9654-314A3A78A39B}"/>
              </a:ext>
            </a:extLst>
          </p:cNvPr>
          <p:cNvSpPr/>
          <p:nvPr/>
        </p:nvSpPr>
        <p:spPr>
          <a:xfrm>
            <a:off x="504016" y="1703324"/>
            <a:ext cx="45110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Samuel äter upp en </a:t>
            </a:r>
            <a:r>
              <a:rPr lang="sv-SE" b="1" dirty="0">
                <a:solidFill>
                  <a:srgbClr val="C00000"/>
                </a:solidFill>
              </a:rPr>
              <a:t>tredjedel </a:t>
            </a:r>
            <a:r>
              <a:rPr lang="sv-SE" dirty="0"/>
              <a:t>av plommonen.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1C0C8857-8F0A-D64C-8E93-FF9DCF28F04A}"/>
              </a:ext>
            </a:extLst>
          </p:cNvPr>
          <p:cNvSpPr/>
          <p:nvPr/>
        </p:nvSpPr>
        <p:spPr>
          <a:xfrm>
            <a:off x="504015" y="2127182"/>
            <a:ext cx="45110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Genom att </a:t>
            </a:r>
            <a:r>
              <a:rPr lang="sv-SE" dirty="0">
                <a:solidFill>
                  <a:srgbClr val="C00000"/>
                </a:solidFill>
              </a:rPr>
              <a:t>dividera 12 med 3 </a:t>
            </a:r>
            <a:r>
              <a:rPr lang="sv-SE" dirty="0"/>
              <a:t>kan vi räkna ut att han har ätit </a:t>
            </a:r>
            <a:r>
              <a:rPr lang="sv-SE" b="1" dirty="0">
                <a:solidFill>
                  <a:srgbClr val="C00000"/>
                </a:solidFill>
              </a:rPr>
              <a:t>4 </a:t>
            </a:r>
            <a:r>
              <a:rPr lang="sv-SE" dirty="0">
                <a:solidFill>
                  <a:srgbClr val="C00000"/>
                </a:solidFill>
              </a:rPr>
              <a:t>plommon</a:t>
            </a:r>
            <a:r>
              <a:rPr lang="sv-SE" dirty="0"/>
              <a:t>. 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89EA767A-BCA4-A543-87E0-9C724DEFDA67}"/>
              </a:ext>
            </a:extLst>
          </p:cNvPr>
          <p:cNvSpPr/>
          <p:nvPr/>
        </p:nvSpPr>
        <p:spPr>
          <a:xfrm>
            <a:off x="5440556" y="1378034"/>
            <a:ext cx="3349487" cy="725557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B994DAB8-4C9A-D141-887B-53D5DC2952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939" y="3185815"/>
            <a:ext cx="2775331" cy="1362036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41DEA5D8-6C10-5B48-909B-EEF93C96E7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9215" y="3256962"/>
            <a:ext cx="1123813" cy="369332"/>
          </a:xfrm>
          <a:prstGeom prst="rect">
            <a:avLst/>
          </a:prstGeom>
        </p:spPr>
      </p:pic>
      <p:pic>
        <p:nvPicPr>
          <p:cNvPr id="43" name="Bildobjekt 42">
            <a:extLst>
              <a:ext uri="{FF2B5EF4-FFF2-40B4-BE49-F238E27FC236}">
                <a16:creationId xmlns:a16="http://schemas.microsoft.com/office/drawing/2014/main" id="{44B01795-5504-8545-A80C-AD938F49E9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7036" y="3256962"/>
            <a:ext cx="1242278" cy="369332"/>
          </a:xfrm>
          <a:prstGeom prst="rect">
            <a:avLst/>
          </a:prstGeom>
        </p:spPr>
      </p:pic>
      <p:pic>
        <p:nvPicPr>
          <p:cNvPr id="44" name="Bildobjekt 43">
            <a:extLst>
              <a:ext uri="{FF2B5EF4-FFF2-40B4-BE49-F238E27FC236}">
                <a16:creationId xmlns:a16="http://schemas.microsoft.com/office/drawing/2014/main" id="{336A24DD-B3A3-194E-85F9-0A34B306F0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0759" y="3669264"/>
            <a:ext cx="1123812" cy="369332"/>
          </a:xfrm>
          <a:prstGeom prst="rect">
            <a:avLst/>
          </a:prstGeom>
        </p:spPr>
      </p:pic>
      <p:pic>
        <p:nvPicPr>
          <p:cNvPr id="45" name="Bildobjekt 44">
            <a:extLst>
              <a:ext uri="{FF2B5EF4-FFF2-40B4-BE49-F238E27FC236}">
                <a16:creationId xmlns:a16="http://schemas.microsoft.com/office/drawing/2014/main" id="{EF35D759-C7C8-C64C-8942-3EB51BA944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2999" y="3669264"/>
            <a:ext cx="1038780" cy="457063"/>
          </a:xfrm>
          <a:prstGeom prst="rect">
            <a:avLst/>
          </a:prstGeom>
        </p:spPr>
      </p:pic>
      <p:pic>
        <p:nvPicPr>
          <p:cNvPr id="46" name="Bildobjekt 45">
            <a:extLst>
              <a:ext uri="{FF2B5EF4-FFF2-40B4-BE49-F238E27FC236}">
                <a16:creationId xmlns:a16="http://schemas.microsoft.com/office/drawing/2014/main" id="{62F5508C-C8AC-E448-9D20-8F10D466A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387" y="4038596"/>
            <a:ext cx="1225183" cy="369332"/>
          </a:xfrm>
          <a:prstGeom prst="rect">
            <a:avLst/>
          </a:prstGeom>
        </p:spPr>
      </p:pic>
      <p:pic>
        <p:nvPicPr>
          <p:cNvPr id="47" name="Bildobjekt 46">
            <a:extLst>
              <a:ext uri="{FF2B5EF4-FFF2-40B4-BE49-F238E27FC236}">
                <a16:creationId xmlns:a16="http://schemas.microsoft.com/office/drawing/2014/main" id="{8FF3D435-6C1F-344E-B952-8D0105DF81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3018" y="4126327"/>
            <a:ext cx="1120982" cy="369332"/>
          </a:xfrm>
          <a:prstGeom prst="rect">
            <a:avLst/>
          </a:prstGeom>
        </p:spPr>
      </p:pic>
      <p:sp>
        <p:nvSpPr>
          <p:cNvPr id="48" name="Rektangel 47">
            <a:extLst>
              <a:ext uri="{FF2B5EF4-FFF2-40B4-BE49-F238E27FC236}">
                <a16:creationId xmlns:a16="http://schemas.microsoft.com/office/drawing/2014/main" id="{7767ABAF-3181-9B43-A3EB-C8F35FF862B5}"/>
              </a:ext>
            </a:extLst>
          </p:cNvPr>
          <p:cNvSpPr/>
          <p:nvPr/>
        </p:nvSpPr>
        <p:spPr>
          <a:xfrm>
            <a:off x="965200" y="4776730"/>
            <a:ext cx="609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timme senare har Samuel ätit upp två tredjedelar av alla plommonen. Hur många har han ätit då? 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18B4AB2E-5014-3F44-AC09-1445252A12C2}"/>
              </a:ext>
            </a:extLst>
          </p:cNvPr>
          <p:cNvSpPr/>
          <p:nvPr/>
        </p:nvSpPr>
        <p:spPr>
          <a:xfrm>
            <a:off x="1030662" y="5619512"/>
            <a:ext cx="44098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En</a:t>
            </a:r>
            <a:r>
              <a:rPr lang="sv-SE" dirty="0">
                <a:solidFill>
                  <a:srgbClr val="C00000"/>
                </a:solidFill>
              </a:rPr>
              <a:t> tredjedel av 12 </a:t>
            </a:r>
            <a:r>
              <a:rPr lang="sv-SE" dirty="0"/>
              <a:t>plommon är </a:t>
            </a:r>
            <a:r>
              <a:rPr lang="sv-SE" b="1" dirty="0">
                <a:solidFill>
                  <a:srgbClr val="C00000"/>
                </a:solidFill>
              </a:rPr>
              <a:t>4</a:t>
            </a:r>
            <a:r>
              <a:rPr lang="sv-SE" dirty="0"/>
              <a:t> plommon. </a:t>
            </a:r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E10B8220-8551-2246-87D5-BE3178FBFE08}"/>
              </a:ext>
            </a:extLst>
          </p:cNvPr>
          <p:cNvSpPr/>
          <p:nvPr/>
        </p:nvSpPr>
        <p:spPr>
          <a:xfrm>
            <a:off x="1030662" y="6032536"/>
            <a:ext cx="71481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Två</a:t>
            </a:r>
            <a:r>
              <a:rPr lang="sv-SE" dirty="0">
                <a:solidFill>
                  <a:srgbClr val="C00000"/>
                </a:solidFill>
              </a:rPr>
              <a:t> tredjedelar av 12 </a:t>
            </a:r>
            <a:r>
              <a:rPr lang="sv-SE" dirty="0"/>
              <a:t>plommon är dubbelt så mycket, alltså </a:t>
            </a:r>
            <a:r>
              <a:rPr lang="sv-SE" b="1" dirty="0">
                <a:solidFill>
                  <a:srgbClr val="C00000"/>
                </a:solidFill>
              </a:rPr>
              <a:t>8</a:t>
            </a:r>
            <a:r>
              <a:rPr lang="sv-SE" dirty="0"/>
              <a:t> plommon. </a:t>
            </a:r>
          </a:p>
        </p:txBody>
      </p:sp>
    </p:spTree>
    <p:extLst>
      <p:ext uri="{BB962C8B-B14F-4D97-AF65-F5344CB8AC3E}">
        <p14:creationId xmlns:p14="http://schemas.microsoft.com/office/powerpoint/2010/main" val="159353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6" grpId="0" animBg="1"/>
      <p:bldP spid="6" grpId="1" animBg="1"/>
      <p:bldP spid="38" grpId="0" animBg="1"/>
      <p:bldP spid="39" grpId="0" animBg="1"/>
      <p:bldP spid="40" grpId="0"/>
      <p:bldP spid="41" grpId="0"/>
      <p:bldP spid="42" grpId="0" animBg="1"/>
      <p:bldP spid="48" grpId="0"/>
      <p:bldP spid="49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>
            <a:extLst>
              <a:ext uri="{FF2B5EF4-FFF2-40B4-BE49-F238E27FC236}">
                <a16:creationId xmlns:a16="http://schemas.microsoft.com/office/drawing/2014/main" id="{07163317-5BF2-D846-B1FC-93B0C05BFA8D}"/>
              </a:ext>
            </a:extLst>
          </p:cNvPr>
          <p:cNvGrpSpPr/>
          <p:nvPr/>
        </p:nvGrpSpPr>
        <p:grpSpPr>
          <a:xfrm>
            <a:off x="2290255" y="1358610"/>
            <a:ext cx="1786237" cy="614169"/>
            <a:chOff x="4624956" y="3990832"/>
            <a:chExt cx="1674718" cy="614169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3DF20226-E34F-D84E-AF7E-E8D379A6341E}"/>
                </a:ext>
              </a:extLst>
            </p:cNvPr>
            <p:cNvSpPr/>
            <p:nvPr/>
          </p:nvSpPr>
          <p:spPr>
            <a:xfrm>
              <a:off x="4624956" y="4102947"/>
              <a:ext cx="167471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</a:rPr>
                <a:t>  </a:t>
              </a:r>
              <a:r>
                <a:rPr lang="sv-SE" dirty="0"/>
                <a:t> a)  	     av 20 kr</a:t>
              </a:r>
            </a:p>
          </p:txBody>
        </p:sp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9C9EB3A4-7FFE-4746-8943-49E501A2D57F}"/>
                </a:ext>
              </a:extLst>
            </p:cNvPr>
            <p:cNvGrpSpPr/>
            <p:nvPr/>
          </p:nvGrpSpPr>
          <p:grpSpPr>
            <a:xfrm>
              <a:off x="5076996" y="3990832"/>
              <a:ext cx="282851" cy="614169"/>
              <a:chOff x="3722610" y="1869400"/>
              <a:chExt cx="282851" cy="614169"/>
            </a:xfrm>
          </p:grpSpPr>
          <p:sp>
            <p:nvSpPr>
              <p:cNvPr id="5" name="textruta 4">
                <a:extLst>
                  <a:ext uri="{FF2B5EF4-FFF2-40B4-BE49-F238E27FC236}">
                    <a16:creationId xmlns:a16="http://schemas.microsoft.com/office/drawing/2014/main" id="{5B33C3A8-5C09-F941-8F83-9ACD503121F7}"/>
                  </a:ext>
                </a:extLst>
              </p:cNvPr>
              <p:cNvSpPr txBox="1"/>
              <p:nvPr/>
            </p:nvSpPr>
            <p:spPr>
              <a:xfrm>
                <a:off x="3722610" y="1869400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6" name="textruta 5">
                <a:extLst>
                  <a:ext uri="{FF2B5EF4-FFF2-40B4-BE49-F238E27FC236}">
                    <a16:creationId xmlns:a16="http://schemas.microsoft.com/office/drawing/2014/main" id="{324AC2D4-F415-634E-9ABE-AAF0E0197E49}"/>
                  </a:ext>
                </a:extLst>
              </p:cNvPr>
              <p:cNvSpPr txBox="1"/>
              <p:nvPr/>
            </p:nvSpPr>
            <p:spPr>
              <a:xfrm>
                <a:off x="3722610" y="2114237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7" name="Rak 6">
                <a:extLst>
                  <a:ext uri="{FF2B5EF4-FFF2-40B4-BE49-F238E27FC236}">
                    <a16:creationId xmlns:a16="http://schemas.microsoft.com/office/drawing/2014/main" id="{BE9B47C0-07A5-9445-94A5-6813747E91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Rektangel 7">
            <a:extLst>
              <a:ext uri="{FF2B5EF4-FFF2-40B4-BE49-F238E27FC236}">
                <a16:creationId xmlns:a16="http://schemas.microsoft.com/office/drawing/2014/main" id="{2C1B4DAF-E174-9F40-B8C6-743E0E04C3C3}"/>
              </a:ext>
            </a:extLst>
          </p:cNvPr>
          <p:cNvSpPr/>
          <p:nvPr/>
        </p:nvSpPr>
        <p:spPr>
          <a:xfrm>
            <a:off x="3843448" y="212467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0D7C096E-9620-3A40-9CBC-8C9A7FD6906E}"/>
              </a:ext>
            </a:extLst>
          </p:cNvPr>
          <p:cNvSpPr/>
          <p:nvPr/>
        </p:nvSpPr>
        <p:spPr>
          <a:xfrm>
            <a:off x="3393032" y="900954"/>
            <a:ext cx="2357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stor är delen? 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8228B7B5-82F3-8F4B-8950-0FF37A840EFA}"/>
              </a:ext>
            </a:extLst>
          </p:cNvPr>
          <p:cNvGrpSpPr/>
          <p:nvPr/>
        </p:nvGrpSpPr>
        <p:grpSpPr>
          <a:xfrm>
            <a:off x="4818616" y="1326343"/>
            <a:ext cx="1786237" cy="614169"/>
            <a:chOff x="4624956" y="3990832"/>
            <a:chExt cx="1674718" cy="614169"/>
          </a:xfrm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43D8F762-D802-E74B-BF1D-3CDC3B9B2F77}"/>
                </a:ext>
              </a:extLst>
            </p:cNvPr>
            <p:cNvSpPr/>
            <p:nvPr/>
          </p:nvSpPr>
          <p:spPr>
            <a:xfrm>
              <a:off x="4624956" y="4102947"/>
              <a:ext cx="167471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</a:rPr>
                <a:t>  </a:t>
              </a:r>
              <a:r>
                <a:rPr lang="sv-SE" dirty="0"/>
                <a:t> b)  	     av 60 kg</a:t>
              </a:r>
            </a:p>
          </p:txBody>
        </p:sp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68B32701-4186-3840-B249-09ABD11F7093}"/>
                </a:ext>
              </a:extLst>
            </p:cNvPr>
            <p:cNvGrpSpPr/>
            <p:nvPr/>
          </p:nvGrpSpPr>
          <p:grpSpPr>
            <a:xfrm>
              <a:off x="5076996" y="3990832"/>
              <a:ext cx="282851" cy="614169"/>
              <a:chOff x="3722610" y="1869400"/>
              <a:chExt cx="282851" cy="614169"/>
            </a:xfrm>
          </p:grpSpPr>
          <p:sp>
            <p:nvSpPr>
              <p:cNvPr id="13" name="textruta 12">
                <a:extLst>
                  <a:ext uri="{FF2B5EF4-FFF2-40B4-BE49-F238E27FC236}">
                    <a16:creationId xmlns:a16="http://schemas.microsoft.com/office/drawing/2014/main" id="{101504C4-5382-AB41-9748-F5689F0AA97B}"/>
                  </a:ext>
                </a:extLst>
              </p:cNvPr>
              <p:cNvSpPr txBox="1"/>
              <p:nvPr/>
            </p:nvSpPr>
            <p:spPr>
              <a:xfrm>
                <a:off x="3722610" y="1869400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14" name="textruta 13">
                <a:extLst>
                  <a:ext uri="{FF2B5EF4-FFF2-40B4-BE49-F238E27FC236}">
                    <a16:creationId xmlns:a16="http://schemas.microsoft.com/office/drawing/2014/main" id="{A4583B4B-BDC6-0541-83E9-1C445C05A947}"/>
                  </a:ext>
                </a:extLst>
              </p:cNvPr>
              <p:cNvSpPr txBox="1"/>
              <p:nvPr/>
            </p:nvSpPr>
            <p:spPr>
              <a:xfrm>
                <a:off x="3722610" y="2114237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cxnSp>
            <p:nvCxnSpPr>
              <p:cNvPr id="15" name="Rak 14">
                <a:extLst>
                  <a:ext uri="{FF2B5EF4-FFF2-40B4-BE49-F238E27FC236}">
                    <a16:creationId xmlns:a16="http://schemas.microsoft.com/office/drawing/2014/main" id="{A91F5A5E-226C-5645-B6AC-203C736A3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Grupp 15">
            <a:extLst>
              <a:ext uri="{FF2B5EF4-FFF2-40B4-BE49-F238E27FC236}">
                <a16:creationId xmlns:a16="http://schemas.microsoft.com/office/drawing/2014/main" id="{413DFA1B-736A-8741-94F8-DC7870F85A01}"/>
              </a:ext>
            </a:extLst>
          </p:cNvPr>
          <p:cNvGrpSpPr/>
          <p:nvPr/>
        </p:nvGrpSpPr>
        <p:grpSpPr>
          <a:xfrm>
            <a:off x="778338" y="2448574"/>
            <a:ext cx="2117261" cy="569673"/>
            <a:chOff x="4624955" y="4014721"/>
            <a:chExt cx="1985075" cy="569673"/>
          </a:xfrm>
        </p:grpSpPr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F6680997-EFA4-204A-BE11-1BAA24F7CF1D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a) </a:t>
              </a:r>
              <a:endParaRPr lang="sv-SE" dirty="0"/>
            </a:p>
          </p:txBody>
        </p:sp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6AD65CEE-E696-E141-8C7B-762C91EE28D2}"/>
                </a:ext>
              </a:extLst>
            </p:cNvPr>
            <p:cNvGrpSpPr/>
            <p:nvPr/>
          </p:nvGrpSpPr>
          <p:grpSpPr>
            <a:xfrm>
              <a:off x="5048646" y="4014721"/>
              <a:ext cx="315709" cy="569673"/>
              <a:chOff x="3694260" y="1893289"/>
              <a:chExt cx="315709" cy="569673"/>
            </a:xfrm>
          </p:grpSpPr>
          <p:sp>
            <p:nvSpPr>
              <p:cNvPr id="19" name="textruta 18">
                <a:extLst>
                  <a:ext uri="{FF2B5EF4-FFF2-40B4-BE49-F238E27FC236}">
                    <a16:creationId xmlns:a16="http://schemas.microsoft.com/office/drawing/2014/main" id="{71A6B8E6-A512-AE49-A44C-AB4EFE429E61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2873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20" name="textruta 19">
                <a:extLst>
                  <a:ext uri="{FF2B5EF4-FFF2-40B4-BE49-F238E27FC236}">
                    <a16:creationId xmlns:a16="http://schemas.microsoft.com/office/drawing/2014/main" id="{2211DB16-CBD5-AA4E-AF02-2C05C19B851C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53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5</a:t>
                </a:r>
              </a:p>
            </p:txBody>
          </p:sp>
          <p:cxnSp>
            <p:nvCxnSpPr>
              <p:cNvPr id="21" name="Rak 20">
                <a:extLst>
                  <a:ext uri="{FF2B5EF4-FFF2-40B4-BE49-F238E27FC236}">
                    <a16:creationId xmlns:a16="http://schemas.microsoft.com/office/drawing/2014/main" id="{683A2AD2-4040-2647-A010-0A9BA28C43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Grupp 21">
            <a:extLst>
              <a:ext uri="{FF2B5EF4-FFF2-40B4-BE49-F238E27FC236}">
                <a16:creationId xmlns:a16="http://schemas.microsoft.com/office/drawing/2014/main" id="{A0A76566-1309-F942-84A3-8C207B177E42}"/>
              </a:ext>
            </a:extLst>
          </p:cNvPr>
          <p:cNvGrpSpPr/>
          <p:nvPr/>
        </p:nvGrpSpPr>
        <p:grpSpPr>
          <a:xfrm>
            <a:off x="2187609" y="2457376"/>
            <a:ext cx="1515950" cy="569673"/>
            <a:chOff x="4624956" y="4014721"/>
            <a:chExt cx="1421305" cy="569673"/>
          </a:xfrm>
        </p:grpSpPr>
        <p:sp>
          <p:nvSpPr>
            <p:cNvPr id="23" name="Rektangel 22">
              <a:extLst>
                <a:ext uri="{FF2B5EF4-FFF2-40B4-BE49-F238E27FC236}">
                  <a16:creationId xmlns:a16="http://schemas.microsoft.com/office/drawing/2014/main" id="{3C95BA32-6210-7247-8C67-21311C74AB94}"/>
                </a:ext>
              </a:extLst>
            </p:cNvPr>
            <p:cNvSpPr/>
            <p:nvPr/>
          </p:nvSpPr>
          <p:spPr>
            <a:xfrm>
              <a:off x="4624956" y="4102947"/>
              <a:ext cx="14213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	       kr </a:t>
              </a:r>
              <a:r>
                <a:rPr lang="sv-SE" dirty="0"/>
                <a:t>=</a:t>
              </a:r>
            </a:p>
          </p:txBody>
        </p:sp>
        <p:grpSp>
          <p:nvGrpSpPr>
            <p:cNvPr id="24" name="Grupp 23">
              <a:extLst>
                <a:ext uri="{FF2B5EF4-FFF2-40B4-BE49-F238E27FC236}">
                  <a16:creationId xmlns:a16="http://schemas.microsoft.com/office/drawing/2014/main" id="{B62040BC-9B16-E24C-81AC-194816FD7B38}"/>
                </a:ext>
              </a:extLst>
            </p:cNvPr>
            <p:cNvGrpSpPr/>
            <p:nvPr/>
          </p:nvGrpSpPr>
          <p:grpSpPr>
            <a:xfrm>
              <a:off x="5048646" y="4014721"/>
              <a:ext cx="425628" cy="569673"/>
              <a:chOff x="3694260" y="1893289"/>
              <a:chExt cx="425628" cy="569673"/>
            </a:xfrm>
          </p:grpSpPr>
          <p:sp>
            <p:nvSpPr>
              <p:cNvPr id="25" name="textruta 24">
                <a:extLst>
                  <a:ext uri="{FF2B5EF4-FFF2-40B4-BE49-F238E27FC236}">
                    <a16:creationId xmlns:a16="http://schemas.microsoft.com/office/drawing/2014/main" id="{013AF778-6879-C24A-B3F7-65473A796703}"/>
                  </a:ext>
                </a:extLst>
              </p:cNvPr>
              <p:cNvSpPr txBox="1"/>
              <p:nvPr/>
            </p:nvSpPr>
            <p:spPr>
              <a:xfrm>
                <a:off x="3694260" y="1893289"/>
                <a:ext cx="4256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20</a:t>
                </a:r>
              </a:p>
            </p:txBody>
          </p:sp>
          <p:sp>
            <p:nvSpPr>
              <p:cNvPr id="26" name="textruta 25">
                <a:extLst>
                  <a:ext uri="{FF2B5EF4-FFF2-40B4-BE49-F238E27FC236}">
                    <a16:creationId xmlns:a16="http://schemas.microsoft.com/office/drawing/2014/main" id="{6CDF4944-179A-5045-A02A-102622D3FB2B}"/>
                  </a:ext>
                </a:extLst>
              </p:cNvPr>
              <p:cNvSpPr txBox="1"/>
              <p:nvPr/>
            </p:nvSpPr>
            <p:spPr>
              <a:xfrm>
                <a:off x="3729583" y="2093630"/>
                <a:ext cx="3053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5</a:t>
                </a:r>
              </a:p>
            </p:txBody>
          </p:sp>
          <p:cxnSp>
            <p:nvCxnSpPr>
              <p:cNvPr id="27" name="Rak 26">
                <a:extLst>
                  <a:ext uri="{FF2B5EF4-FFF2-40B4-BE49-F238E27FC236}">
                    <a16:creationId xmlns:a16="http://schemas.microsoft.com/office/drawing/2014/main" id="{13DA9D67-E728-CA4A-ABF2-93EC86BB4F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8592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Rektangel 29">
            <a:extLst>
              <a:ext uri="{FF2B5EF4-FFF2-40B4-BE49-F238E27FC236}">
                <a16:creationId xmlns:a16="http://schemas.microsoft.com/office/drawing/2014/main" id="{69588CC2-0531-F947-A4E0-CEE442EF1F54}"/>
              </a:ext>
            </a:extLst>
          </p:cNvPr>
          <p:cNvSpPr/>
          <p:nvPr/>
        </p:nvSpPr>
        <p:spPr>
          <a:xfrm>
            <a:off x="3354063" y="2541201"/>
            <a:ext cx="909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4 kr</a:t>
            </a:r>
            <a:endParaRPr lang="sv-SE" dirty="0"/>
          </a:p>
        </p:txBody>
      </p:sp>
      <p:grpSp>
        <p:nvGrpSpPr>
          <p:cNvPr id="35" name="Grupp 34">
            <a:extLst>
              <a:ext uri="{FF2B5EF4-FFF2-40B4-BE49-F238E27FC236}">
                <a16:creationId xmlns:a16="http://schemas.microsoft.com/office/drawing/2014/main" id="{4A2C5D43-421E-534D-8BAB-8C4FC923E3F4}"/>
              </a:ext>
            </a:extLst>
          </p:cNvPr>
          <p:cNvGrpSpPr/>
          <p:nvPr/>
        </p:nvGrpSpPr>
        <p:grpSpPr>
          <a:xfrm>
            <a:off x="778338" y="3519473"/>
            <a:ext cx="2117261" cy="569673"/>
            <a:chOff x="4624955" y="4014721"/>
            <a:chExt cx="1985075" cy="569673"/>
          </a:xfrm>
        </p:grpSpPr>
        <p:sp>
          <p:nvSpPr>
            <p:cNvPr id="36" name="Rektangel 35">
              <a:extLst>
                <a:ext uri="{FF2B5EF4-FFF2-40B4-BE49-F238E27FC236}">
                  <a16:creationId xmlns:a16="http://schemas.microsoft.com/office/drawing/2014/main" id="{B65E0AA7-CC34-5F42-9B0F-1D4BE89F182A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b)</a:t>
              </a:r>
              <a:endParaRPr lang="sv-SE" dirty="0"/>
            </a:p>
          </p:txBody>
        </p:sp>
        <p:grpSp>
          <p:nvGrpSpPr>
            <p:cNvPr id="37" name="Grupp 36">
              <a:extLst>
                <a:ext uri="{FF2B5EF4-FFF2-40B4-BE49-F238E27FC236}">
                  <a16:creationId xmlns:a16="http://schemas.microsoft.com/office/drawing/2014/main" id="{B94DEAF5-3321-9947-BEE3-D180BF9B8848}"/>
                </a:ext>
              </a:extLst>
            </p:cNvPr>
            <p:cNvGrpSpPr/>
            <p:nvPr/>
          </p:nvGrpSpPr>
          <p:grpSpPr>
            <a:xfrm>
              <a:off x="5048646" y="4014721"/>
              <a:ext cx="315709" cy="569673"/>
              <a:chOff x="3694260" y="1893289"/>
              <a:chExt cx="315709" cy="569673"/>
            </a:xfrm>
          </p:grpSpPr>
          <p:sp>
            <p:nvSpPr>
              <p:cNvPr id="38" name="textruta 37">
                <a:extLst>
                  <a:ext uri="{FF2B5EF4-FFF2-40B4-BE49-F238E27FC236}">
                    <a16:creationId xmlns:a16="http://schemas.microsoft.com/office/drawing/2014/main" id="{B173BF14-5DF1-FD4C-A35A-BC83DB5D0CB8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2873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39" name="textruta 38">
                <a:extLst>
                  <a:ext uri="{FF2B5EF4-FFF2-40B4-BE49-F238E27FC236}">
                    <a16:creationId xmlns:a16="http://schemas.microsoft.com/office/drawing/2014/main" id="{DEB2DBB9-1B4F-ED4A-BE66-3ED6812A1180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40" name="Rak 39">
                <a:extLst>
                  <a:ext uri="{FF2B5EF4-FFF2-40B4-BE49-F238E27FC236}">
                    <a16:creationId xmlns:a16="http://schemas.microsoft.com/office/drawing/2014/main" id="{452F649D-C147-CF4E-89A1-9FDE63F4CA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Grupp 40">
            <a:extLst>
              <a:ext uri="{FF2B5EF4-FFF2-40B4-BE49-F238E27FC236}">
                <a16:creationId xmlns:a16="http://schemas.microsoft.com/office/drawing/2014/main" id="{321E9C46-E358-1C44-9CA4-EFD0B3849520}"/>
              </a:ext>
            </a:extLst>
          </p:cNvPr>
          <p:cNvGrpSpPr/>
          <p:nvPr/>
        </p:nvGrpSpPr>
        <p:grpSpPr>
          <a:xfrm>
            <a:off x="2278853" y="3507584"/>
            <a:ext cx="1515950" cy="593562"/>
            <a:chOff x="4624956" y="3990832"/>
            <a:chExt cx="1421305" cy="593562"/>
          </a:xfrm>
        </p:grpSpPr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4AC57FF8-B5E0-2747-B960-FD2AEC0B5A92}"/>
                </a:ext>
              </a:extLst>
            </p:cNvPr>
            <p:cNvSpPr/>
            <p:nvPr/>
          </p:nvSpPr>
          <p:spPr>
            <a:xfrm>
              <a:off x="4624956" y="4102947"/>
              <a:ext cx="14213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	       kg </a:t>
              </a:r>
              <a:r>
                <a:rPr lang="sv-SE" dirty="0"/>
                <a:t>=</a:t>
              </a:r>
            </a:p>
          </p:txBody>
        </p:sp>
        <p:grpSp>
          <p:nvGrpSpPr>
            <p:cNvPr id="43" name="Grupp 42">
              <a:extLst>
                <a:ext uri="{FF2B5EF4-FFF2-40B4-BE49-F238E27FC236}">
                  <a16:creationId xmlns:a16="http://schemas.microsoft.com/office/drawing/2014/main" id="{C7D4BC62-6E84-4144-9E1B-36E9D1C69827}"/>
                </a:ext>
              </a:extLst>
            </p:cNvPr>
            <p:cNvGrpSpPr/>
            <p:nvPr/>
          </p:nvGrpSpPr>
          <p:grpSpPr>
            <a:xfrm>
              <a:off x="5048646" y="3990832"/>
              <a:ext cx="428633" cy="593562"/>
              <a:chOff x="3694260" y="1869400"/>
              <a:chExt cx="428633" cy="593562"/>
            </a:xfrm>
          </p:grpSpPr>
          <p:sp>
            <p:nvSpPr>
              <p:cNvPr id="44" name="textruta 43">
                <a:extLst>
                  <a:ext uri="{FF2B5EF4-FFF2-40B4-BE49-F238E27FC236}">
                    <a16:creationId xmlns:a16="http://schemas.microsoft.com/office/drawing/2014/main" id="{054CC9DE-5712-E44C-9EC4-9E2E811C19EE}"/>
                  </a:ext>
                </a:extLst>
              </p:cNvPr>
              <p:cNvSpPr txBox="1"/>
              <p:nvPr/>
            </p:nvSpPr>
            <p:spPr>
              <a:xfrm>
                <a:off x="3694260" y="1869400"/>
                <a:ext cx="4286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60</a:t>
                </a:r>
              </a:p>
            </p:txBody>
          </p:sp>
          <p:sp>
            <p:nvSpPr>
              <p:cNvPr id="45" name="textruta 44">
                <a:extLst>
                  <a:ext uri="{FF2B5EF4-FFF2-40B4-BE49-F238E27FC236}">
                    <a16:creationId xmlns:a16="http://schemas.microsoft.com/office/drawing/2014/main" id="{C23BC679-365C-064A-839D-6F7CF1625F25}"/>
                  </a:ext>
                </a:extLst>
              </p:cNvPr>
              <p:cNvSpPr txBox="1"/>
              <p:nvPr/>
            </p:nvSpPr>
            <p:spPr>
              <a:xfrm>
                <a:off x="3729583" y="2093630"/>
                <a:ext cx="3083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46" name="Rak 45">
                <a:extLst>
                  <a:ext uri="{FF2B5EF4-FFF2-40B4-BE49-F238E27FC236}">
                    <a16:creationId xmlns:a16="http://schemas.microsoft.com/office/drawing/2014/main" id="{A9C90705-7908-8F40-B0BA-02BCDDFACA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8592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Rektangel 46">
            <a:extLst>
              <a:ext uri="{FF2B5EF4-FFF2-40B4-BE49-F238E27FC236}">
                <a16:creationId xmlns:a16="http://schemas.microsoft.com/office/drawing/2014/main" id="{E1EAE165-9564-CA4A-B5EE-AE648106660D}"/>
              </a:ext>
            </a:extLst>
          </p:cNvPr>
          <p:cNvSpPr/>
          <p:nvPr/>
        </p:nvSpPr>
        <p:spPr>
          <a:xfrm>
            <a:off x="3556636" y="3617136"/>
            <a:ext cx="1063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15 kg</a:t>
            </a:r>
            <a:endParaRPr lang="sv-SE" dirty="0"/>
          </a:p>
        </p:txBody>
      </p:sp>
      <p:grpSp>
        <p:nvGrpSpPr>
          <p:cNvPr id="59" name="Grupp 58">
            <a:extLst>
              <a:ext uri="{FF2B5EF4-FFF2-40B4-BE49-F238E27FC236}">
                <a16:creationId xmlns:a16="http://schemas.microsoft.com/office/drawing/2014/main" id="{BCCD9D86-DB64-164B-A77C-E9A965E9114E}"/>
              </a:ext>
            </a:extLst>
          </p:cNvPr>
          <p:cNvGrpSpPr/>
          <p:nvPr/>
        </p:nvGrpSpPr>
        <p:grpSpPr>
          <a:xfrm>
            <a:off x="5255622" y="3299922"/>
            <a:ext cx="3558318" cy="1231106"/>
            <a:chOff x="5255622" y="3299922"/>
            <a:chExt cx="3558318" cy="1231106"/>
          </a:xfrm>
        </p:grpSpPr>
        <p:grpSp>
          <p:nvGrpSpPr>
            <p:cNvPr id="48" name="Grupp 47">
              <a:extLst>
                <a:ext uri="{FF2B5EF4-FFF2-40B4-BE49-F238E27FC236}">
                  <a16:creationId xmlns:a16="http://schemas.microsoft.com/office/drawing/2014/main" id="{18B7FF07-BE00-8744-9B2A-2C1E1EE868A4}"/>
                </a:ext>
              </a:extLst>
            </p:cNvPr>
            <p:cNvGrpSpPr/>
            <p:nvPr/>
          </p:nvGrpSpPr>
          <p:grpSpPr>
            <a:xfrm>
              <a:off x="5255622" y="3299922"/>
              <a:ext cx="3496491" cy="1231106"/>
              <a:chOff x="4956436" y="2742224"/>
              <a:chExt cx="3496491" cy="1231106"/>
            </a:xfrm>
          </p:grpSpPr>
          <p:sp>
            <p:nvSpPr>
              <p:cNvPr id="49" name="Rektangel 48">
                <a:extLst>
                  <a:ext uri="{FF2B5EF4-FFF2-40B4-BE49-F238E27FC236}">
                    <a16:creationId xmlns:a16="http://schemas.microsoft.com/office/drawing/2014/main" id="{C8D45FF5-FB40-AE40-B932-35349596BFF0}"/>
                  </a:ext>
                </a:extLst>
              </p:cNvPr>
              <p:cNvSpPr/>
              <p:nvPr/>
            </p:nvSpPr>
            <p:spPr>
              <a:xfrm>
                <a:off x="4956436" y="2742224"/>
                <a:ext cx="3496491" cy="1231106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endParaRPr lang="sv-SE" sz="800" dirty="0"/>
              </a:p>
              <a:p>
                <a:r>
                  <a:rPr lang="sv-SE" dirty="0"/>
                  <a:t>    </a:t>
                </a:r>
                <a:r>
                  <a:rPr lang="sv-SE" sz="1600" dirty="0"/>
                  <a:t>av 60 kg = 15 kg</a:t>
                </a:r>
              </a:p>
              <a:p>
                <a:endParaRPr lang="sv-SE" dirty="0"/>
              </a:p>
              <a:p>
                <a:endParaRPr lang="sv-SE" dirty="0"/>
              </a:p>
              <a:p>
                <a:endParaRPr lang="sv-SE" sz="1200" dirty="0"/>
              </a:p>
            </p:txBody>
          </p:sp>
          <p:sp>
            <p:nvSpPr>
              <p:cNvPr id="50" name="Rektangel 49">
                <a:extLst>
                  <a:ext uri="{FF2B5EF4-FFF2-40B4-BE49-F238E27FC236}">
                    <a16:creationId xmlns:a16="http://schemas.microsoft.com/office/drawing/2014/main" id="{FD22FD7D-7CA5-E940-80BD-98A4969E09D7}"/>
                  </a:ext>
                </a:extLst>
              </p:cNvPr>
              <p:cNvSpPr/>
              <p:nvPr/>
            </p:nvSpPr>
            <p:spPr>
              <a:xfrm>
                <a:off x="4956437" y="2766862"/>
                <a:ext cx="33644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600" dirty="0"/>
                  <a:t>1</a:t>
                </a:r>
              </a:p>
            </p:txBody>
          </p:sp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7F5E09E1-2AAD-054B-AB77-F8245633E297}"/>
                  </a:ext>
                </a:extLst>
              </p:cNvPr>
              <p:cNvSpPr/>
              <p:nvPr/>
            </p:nvSpPr>
            <p:spPr>
              <a:xfrm>
                <a:off x="4956437" y="2961775"/>
                <a:ext cx="43274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600" dirty="0"/>
                  <a:t>4</a:t>
                </a:r>
              </a:p>
            </p:txBody>
          </p:sp>
          <p:cxnSp>
            <p:nvCxnSpPr>
              <p:cNvPr id="52" name="Rak 51">
                <a:extLst>
                  <a:ext uri="{FF2B5EF4-FFF2-40B4-BE49-F238E27FC236}">
                    <a16:creationId xmlns:a16="http://schemas.microsoft.com/office/drawing/2014/main" id="{031CE822-1B5A-0A4C-B1F7-595B0EE89B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8264" y="3045100"/>
                <a:ext cx="196344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55" name="Rektangel 54">
              <a:extLst>
                <a:ext uri="{FF2B5EF4-FFF2-40B4-BE49-F238E27FC236}">
                  <a16:creationId xmlns:a16="http://schemas.microsoft.com/office/drawing/2014/main" id="{21413987-8189-6844-8AEA-634BCED95B16}"/>
                </a:ext>
              </a:extLst>
            </p:cNvPr>
            <p:cNvSpPr/>
            <p:nvPr/>
          </p:nvSpPr>
          <p:spPr>
            <a:xfrm>
              <a:off x="5263419" y="3737762"/>
              <a:ext cx="33644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>
                  <a:solidFill>
                    <a:srgbClr val="FF0000"/>
                  </a:solidFill>
                </a:rPr>
                <a:t>3</a:t>
              </a:r>
            </a:p>
          </p:txBody>
        </p:sp>
        <p:sp>
          <p:nvSpPr>
            <p:cNvPr id="56" name="Rektangel 55">
              <a:extLst>
                <a:ext uri="{FF2B5EF4-FFF2-40B4-BE49-F238E27FC236}">
                  <a16:creationId xmlns:a16="http://schemas.microsoft.com/office/drawing/2014/main" id="{41C79F5B-905C-B34A-B3A6-B1A6916DBE1B}"/>
                </a:ext>
              </a:extLst>
            </p:cNvPr>
            <p:cNvSpPr/>
            <p:nvPr/>
          </p:nvSpPr>
          <p:spPr>
            <a:xfrm>
              <a:off x="5263419" y="3932675"/>
              <a:ext cx="43274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4</a:t>
              </a:r>
            </a:p>
          </p:txBody>
        </p:sp>
        <p:cxnSp>
          <p:nvCxnSpPr>
            <p:cNvPr id="57" name="Rak 56">
              <a:extLst>
                <a:ext uri="{FF2B5EF4-FFF2-40B4-BE49-F238E27FC236}">
                  <a16:creationId xmlns:a16="http://schemas.microsoft.com/office/drawing/2014/main" id="{E31B2B46-2507-9146-8BCD-8597291CB2C1}"/>
                </a:ext>
              </a:extLst>
            </p:cNvPr>
            <p:cNvCxnSpPr>
              <a:cxnSpLocks/>
            </p:cNvCxnSpPr>
            <p:nvPr/>
          </p:nvCxnSpPr>
          <p:spPr>
            <a:xfrm>
              <a:off x="5325246" y="4016000"/>
              <a:ext cx="19634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D7A403DD-9307-B247-9208-80809F5AA3EF}"/>
                </a:ext>
              </a:extLst>
            </p:cNvPr>
            <p:cNvSpPr/>
            <p:nvPr/>
          </p:nvSpPr>
          <p:spPr>
            <a:xfrm>
              <a:off x="5479792" y="3801802"/>
              <a:ext cx="33341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av 60 kg är tre gånger så mycket,</a:t>
              </a:r>
            </a:p>
            <a:p>
              <a:r>
                <a:rPr lang="sv-SE" sz="1600" dirty="0"/>
                <a:t>det vill säga </a:t>
              </a:r>
              <a:r>
                <a:rPr lang="sv-SE" sz="1600" dirty="0">
                  <a:solidFill>
                    <a:srgbClr val="FF0000"/>
                  </a:solidFill>
                </a:rPr>
                <a:t>3</a:t>
              </a:r>
              <a:r>
                <a:rPr lang="sv-SE" sz="1600" dirty="0"/>
                <a:t> · 15 kg = 45 kg.</a:t>
              </a:r>
            </a:p>
          </p:txBody>
        </p:sp>
      </p:grpSp>
      <p:grpSp>
        <p:nvGrpSpPr>
          <p:cNvPr id="60" name="Grupp 59">
            <a:extLst>
              <a:ext uri="{FF2B5EF4-FFF2-40B4-BE49-F238E27FC236}">
                <a16:creationId xmlns:a16="http://schemas.microsoft.com/office/drawing/2014/main" id="{711C9EF3-B7FF-584E-B6E9-BA74C37342ED}"/>
              </a:ext>
            </a:extLst>
          </p:cNvPr>
          <p:cNvGrpSpPr/>
          <p:nvPr/>
        </p:nvGrpSpPr>
        <p:grpSpPr>
          <a:xfrm>
            <a:off x="778338" y="4316298"/>
            <a:ext cx="2117261" cy="569673"/>
            <a:chOff x="4624955" y="4014721"/>
            <a:chExt cx="1985075" cy="569673"/>
          </a:xfrm>
        </p:grpSpPr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BFD8357C-705F-2240-B255-B7D8B4C2E7CA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            av 60 kg </a:t>
              </a:r>
              <a:r>
                <a:rPr lang="sv-SE" dirty="0"/>
                <a:t>=</a:t>
              </a:r>
            </a:p>
          </p:txBody>
        </p:sp>
        <p:grpSp>
          <p:nvGrpSpPr>
            <p:cNvPr id="62" name="Grupp 61">
              <a:extLst>
                <a:ext uri="{FF2B5EF4-FFF2-40B4-BE49-F238E27FC236}">
                  <a16:creationId xmlns:a16="http://schemas.microsoft.com/office/drawing/2014/main" id="{2949F46A-7787-0E42-93C1-583CF3E481CE}"/>
                </a:ext>
              </a:extLst>
            </p:cNvPr>
            <p:cNvGrpSpPr/>
            <p:nvPr/>
          </p:nvGrpSpPr>
          <p:grpSpPr>
            <a:xfrm>
              <a:off x="5048646" y="4014721"/>
              <a:ext cx="332242" cy="569673"/>
              <a:chOff x="3694260" y="1893289"/>
              <a:chExt cx="332242" cy="569673"/>
            </a:xfrm>
          </p:grpSpPr>
          <p:sp>
            <p:nvSpPr>
              <p:cNvPr id="63" name="textruta 62">
                <a:extLst>
                  <a:ext uri="{FF2B5EF4-FFF2-40B4-BE49-F238E27FC236}">
                    <a16:creationId xmlns:a16="http://schemas.microsoft.com/office/drawing/2014/main" id="{63684243-870A-5242-9449-8F153CDDAA4A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303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solidFill>
                      <a:srgbClr val="FF0000"/>
                    </a:solidFill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64" name="textruta 63">
                <a:extLst>
                  <a:ext uri="{FF2B5EF4-FFF2-40B4-BE49-F238E27FC236}">
                    <a16:creationId xmlns:a16="http://schemas.microsoft.com/office/drawing/2014/main" id="{7F1DABE7-94AE-B747-AFDA-EB470657DADC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65" name="Rak 64">
                <a:extLst>
                  <a:ext uri="{FF2B5EF4-FFF2-40B4-BE49-F238E27FC236}">
                    <a16:creationId xmlns:a16="http://schemas.microsoft.com/office/drawing/2014/main" id="{A460D6ED-F682-A442-8CF4-9D36CA8A5E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2" name="Rektangel 71">
            <a:extLst>
              <a:ext uri="{FF2B5EF4-FFF2-40B4-BE49-F238E27FC236}">
                <a16:creationId xmlns:a16="http://schemas.microsoft.com/office/drawing/2014/main" id="{187B4883-687F-AF46-8581-5DC7AADBA822}"/>
              </a:ext>
            </a:extLst>
          </p:cNvPr>
          <p:cNvSpPr/>
          <p:nvPr/>
        </p:nvSpPr>
        <p:spPr>
          <a:xfrm>
            <a:off x="2478814" y="4404524"/>
            <a:ext cx="1515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FF0000"/>
                </a:solidFill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 · 15 kg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73" name="Rektangel 72">
            <a:extLst>
              <a:ext uri="{FF2B5EF4-FFF2-40B4-BE49-F238E27FC236}">
                <a16:creationId xmlns:a16="http://schemas.microsoft.com/office/drawing/2014/main" id="{0B664D78-916D-4E42-BEB2-44C87579D693}"/>
              </a:ext>
            </a:extLst>
          </p:cNvPr>
          <p:cNvSpPr/>
          <p:nvPr/>
        </p:nvSpPr>
        <p:spPr>
          <a:xfrm>
            <a:off x="3624891" y="4386577"/>
            <a:ext cx="1063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45 kg</a:t>
            </a:r>
            <a:endParaRPr lang="sv-SE" dirty="0"/>
          </a:p>
        </p:txBody>
      </p:sp>
      <p:sp>
        <p:nvSpPr>
          <p:cNvPr id="66" name="Rektangel 65">
            <a:extLst>
              <a:ext uri="{FF2B5EF4-FFF2-40B4-BE49-F238E27FC236}">
                <a16:creationId xmlns:a16="http://schemas.microsoft.com/office/drawing/2014/main" id="{A760949F-CDDD-E643-8537-D8DED966DC35}"/>
              </a:ext>
            </a:extLst>
          </p:cNvPr>
          <p:cNvSpPr/>
          <p:nvPr/>
        </p:nvSpPr>
        <p:spPr>
          <a:xfrm>
            <a:off x="1499209" y="2532409"/>
            <a:ext cx="13176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av 20 kr </a:t>
            </a:r>
            <a:r>
              <a:rPr lang="sv-SE" dirty="0"/>
              <a:t>=</a:t>
            </a:r>
          </a:p>
        </p:txBody>
      </p:sp>
      <p:sp>
        <p:nvSpPr>
          <p:cNvPr id="67" name="Rektangel 66">
            <a:extLst>
              <a:ext uri="{FF2B5EF4-FFF2-40B4-BE49-F238E27FC236}">
                <a16:creationId xmlns:a16="http://schemas.microsoft.com/office/drawing/2014/main" id="{FBFFE325-AB88-4F41-8C79-1E95AD3BDAFD}"/>
              </a:ext>
            </a:extLst>
          </p:cNvPr>
          <p:cNvSpPr/>
          <p:nvPr/>
        </p:nvSpPr>
        <p:spPr>
          <a:xfrm>
            <a:off x="1518043" y="3611677"/>
            <a:ext cx="13176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av 60 kg </a:t>
            </a:r>
            <a:r>
              <a:rPr lang="sv-SE" dirty="0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330415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/>
      <p:bldP spid="47" grpId="0"/>
      <p:bldP spid="72" grpId="0"/>
      <p:bldP spid="73" grpId="0"/>
      <p:bldP spid="66" grpId="0"/>
      <p:bldP spid="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 3">
            <a:extLst>
              <a:ext uri="{FF2B5EF4-FFF2-40B4-BE49-F238E27FC236}">
                <a16:creationId xmlns:a16="http://schemas.microsoft.com/office/drawing/2014/main" id="{55317228-6168-8946-87F7-22E6EFC5A8CE}"/>
              </a:ext>
            </a:extLst>
          </p:cNvPr>
          <p:cNvGrpSpPr/>
          <p:nvPr/>
        </p:nvGrpSpPr>
        <p:grpSpPr>
          <a:xfrm>
            <a:off x="2290255" y="1358610"/>
            <a:ext cx="1786237" cy="614169"/>
            <a:chOff x="4624956" y="3990832"/>
            <a:chExt cx="1674718" cy="614169"/>
          </a:xfrm>
        </p:grpSpPr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B63ADD64-081A-8843-8FF9-BC26E826F2E6}"/>
                </a:ext>
              </a:extLst>
            </p:cNvPr>
            <p:cNvSpPr/>
            <p:nvPr/>
          </p:nvSpPr>
          <p:spPr>
            <a:xfrm>
              <a:off x="4624956" y="4102947"/>
              <a:ext cx="167471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</a:rPr>
                <a:t>  </a:t>
              </a:r>
              <a:r>
                <a:rPr lang="sv-SE" dirty="0"/>
                <a:t> a)  	     h = </a:t>
              </a:r>
              <a:r>
                <a:rPr lang="sv-SE" b="1" dirty="0">
                  <a:solidFill>
                    <a:srgbClr val="C00000"/>
                  </a:solidFill>
                </a:rPr>
                <a:t>?</a:t>
              </a:r>
              <a:r>
                <a:rPr lang="sv-SE" dirty="0"/>
                <a:t> min</a:t>
              </a:r>
            </a:p>
          </p:txBody>
        </p: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B343C097-9348-7349-BB83-A75ABCC0DA27}"/>
                </a:ext>
              </a:extLst>
            </p:cNvPr>
            <p:cNvGrpSpPr/>
            <p:nvPr/>
          </p:nvGrpSpPr>
          <p:grpSpPr>
            <a:xfrm>
              <a:off x="5076996" y="3990832"/>
              <a:ext cx="282851" cy="614169"/>
              <a:chOff x="3722610" y="1869400"/>
              <a:chExt cx="282851" cy="614169"/>
            </a:xfrm>
          </p:grpSpPr>
          <p:sp>
            <p:nvSpPr>
              <p:cNvPr id="7" name="textruta 6">
                <a:extLst>
                  <a:ext uri="{FF2B5EF4-FFF2-40B4-BE49-F238E27FC236}">
                    <a16:creationId xmlns:a16="http://schemas.microsoft.com/office/drawing/2014/main" id="{EF50B82C-063E-904F-AA09-95600A8C102C}"/>
                  </a:ext>
                </a:extLst>
              </p:cNvPr>
              <p:cNvSpPr txBox="1"/>
              <p:nvPr/>
            </p:nvSpPr>
            <p:spPr>
              <a:xfrm>
                <a:off x="3722610" y="1869400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8" name="textruta 7">
                <a:extLst>
                  <a:ext uri="{FF2B5EF4-FFF2-40B4-BE49-F238E27FC236}">
                    <a16:creationId xmlns:a16="http://schemas.microsoft.com/office/drawing/2014/main" id="{AC386039-FBBC-6F44-BB27-82E467950C45}"/>
                  </a:ext>
                </a:extLst>
              </p:cNvPr>
              <p:cNvSpPr txBox="1"/>
              <p:nvPr/>
            </p:nvSpPr>
            <p:spPr>
              <a:xfrm>
                <a:off x="3722610" y="2114237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cxnSp>
            <p:nvCxnSpPr>
              <p:cNvPr id="9" name="Rak 8">
                <a:extLst>
                  <a:ext uri="{FF2B5EF4-FFF2-40B4-BE49-F238E27FC236}">
                    <a16:creationId xmlns:a16="http://schemas.microsoft.com/office/drawing/2014/main" id="{B229BDBC-F0EE-5445-BC46-4C10F91277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Rektangel 9">
            <a:extLst>
              <a:ext uri="{FF2B5EF4-FFF2-40B4-BE49-F238E27FC236}">
                <a16:creationId xmlns:a16="http://schemas.microsoft.com/office/drawing/2014/main" id="{E6B95DAA-C6A3-1B46-B86C-C600322191CA}"/>
              </a:ext>
            </a:extLst>
          </p:cNvPr>
          <p:cNvSpPr/>
          <p:nvPr/>
        </p:nvSpPr>
        <p:spPr>
          <a:xfrm>
            <a:off x="3843448" y="212467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BCC9D65C-0D68-D549-94B0-DEBBC8A9B884}"/>
              </a:ext>
            </a:extLst>
          </p:cNvPr>
          <p:cNvSpPr/>
          <p:nvPr/>
        </p:nvSpPr>
        <p:spPr>
          <a:xfrm>
            <a:off x="3596640" y="940284"/>
            <a:ext cx="2357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Vilka tal saknas? 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7911ABEE-2964-5647-8A96-803AE29D9020}"/>
              </a:ext>
            </a:extLst>
          </p:cNvPr>
          <p:cNvGrpSpPr/>
          <p:nvPr/>
        </p:nvGrpSpPr>
        <p:grpSpPr>
          <a:xfrm>
            <a:off x="4818615" y="1326343"/>
            <a:ext cx="2357935" cy="614169"/>
            <a:chOff x="4624956" y="3990832"/>
            <a:chExt cx="2210724" cy="614169"/>
          </a:xfrm>
        </p:grpSpPr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656C4D80-14A8-A34A-B5EC-A945C4576C74}"/>
                </a:ext>
              </a:extLst>
            </p:cNvPr>
            <p:cNvSpPr/>
            <p:nvPr/>
          </p:nvSpPr>
          <p:spPr>
            <a:xfrm>
              <a:off x="4624956" y="4102947"/>
              <a:ext cx="221072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</a:rPr>
                <a:t>  </a:t>
              </a:r>
              <a:r>
                <a:rPr lang="sv-SE" dirty="0"/>
                <a:t> b)  	     år = </a:t>
              </a:r>
              <a:r>
                <a:rPr lang="sv-SE" b="1" dirty="0">
                  <a:solidFill>
                    <a:srgbClr val="C00000"/>
                  </a:solidFill>
                </a:rPr>
                <a:t>?</a:t>
              </a:r>
              <a:r>
                <a:rPr lang="sv-SE" dirty="0"/>
                <a:t> mån</a:t>
              </a:r>
            </a:p>
          </p:txBody>
        </p:sp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EBC54105-2138-964F-AE45-1A0C609D3B2A}"/>
                </a:ext>
              </a:extLst>
            </p:cNvPr>
            <p:cNvGrpSpPr/>
            <p:nvPr/>
          </p:nvGrpSpPr>
          <p:grpSpPr>
            <a:xfrm>
              <a:off x="5076996" y="3990832"/>
              <a:ext cx="282851" cy="614169"/>
              <a:chOff x="3722610" y="1869400"/>
              <a:chExt cx="282851" cy="614169"/>
            </a:xfrm>
          </p:grpSpPr>
          <p:sp>
            <p:nvSpPr>
              <p:cNvPr id="15" name="textruta 14">
                <a:extLst>
                  <a:ext uri="{FF2B5EF4-FFF2-40B4-BE49-F238E27FC236}">
                    <a16:creationId xmlns:a16="http://schemas.microsoft.com/office/drawing/2014/main" id="{DCFF16F6-582C-2F49-AB49-0B96E86B5AA2}"/>
                  </a:ext>
                </a:extLst>
              </p:cNvPr>
              <p:cNvSpPr txBox="1"/>
              <p:nvPr/>
            </p:nvSpPr>
            <p:spPr>
              <a:xfrm>
                <a:off x="3722610" y="1869400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sp>
            <p:nvSpPr>
              <p:cNvPr id="16" name="textruta 15">
                <a:extLst>
                  <a:ext uri="{FF2B5EF4-FFF2-40B4-BE49-F238E27FC236}">
                    <a16:creationId xmlns:a16="http://schemas.microsoft.com/office/drawing/2014/main" id="{CC1ADAF2-5E83-7F4F-8E79-890903B61419}"/>
                  </a:ext>
                </a:extLst>
              </p:cNvPr>
              <p:cNvSpPr txBox="1"/>
              <p:nvPr/>
            </p:nvSpPr>
            <p:spPr>
              <a:xfrm>
                <a:off x="3722610" y="2114237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cxnSp>
            <p:nvCxnSpPr>
              <p:cNvPr id="17" name="Rak 16">
                <a:extLst>
                  <a:ext uri="{FF2B5EF4-FFF2-40B4-BE49-F238E27FC236}">
                    <a16:creationId xmlns:a16="http://schemas.microsoft.com/office/drawing/2014/main" id="{773F9EBF-BA9F-394C-9072-3D6A023422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Grupp 40">
            <a:extLst>
              <a:ext uri="{FF2B5EF4-FFF2-40B4-BE49-F238E27FC236}">
                <a16:creationId xmlns:a16="http://schemas.microsoft.com/office/drawing/2014/main" id="{2AA99677-A421-6B46-819A-99EF01D82C17}"/>
              </a:ext>
            </a:extLst>
          </p:cNvPr>
          <p:cNvGrpSpPr/>
          <p:nvPr/>
        </p:nvGrpSpPr>
        <p:grpSpPr>
          <a:xfrm>
            <a:off x="778338" y="2486739"/>
            <a:ext cx="2117261" cy="569673"/>
            <a:chOff x="4624955" y="4014721"/>
            <a:chExt cx="1985075" cy="569673"/>
          </a:xfrm>
        </p:grpSpPr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236871B5-6351-CF4C-9C77-E45B986CB6E1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</a:t>
              </a:r>
              <a:r>
                <a:rPr lang="sv-SE" dirty="0">
                  <a:latin typeface="Bradley Hand" pitchFamily="2" charset="77"/>
                </a:rPr>
                <a:t>a)         h </a:t>
              </a:r>
              <a:r>
                <a:rPr lang="sv-SE" dirty="0"/>
                <a:t>=</a:t>
              </a:r>
            </a:p>
          </p:txBody>
        </p:sp>
        <p:grpSp>
          <p:nvGrpSpPr>
            <p:cNvPr id="43" name="Grupp 42">
              <a:extLst>
                <a:ext uri="{FF2B5EF4-FFF2-40B4-BE49-F238E27FC236}">
                  <a16:creationId xmlns:a16="http://schemas.microsoft.com/office/drawing/2014/main" id="{04044B72-78DF-A541-8B95-2A2A7FACE5C6}"/>
                </a:ext>
              </a:extLst>
            </p:cNvPr>
            <p:cNvGrpSpPr/>
            <p:nvPr/>
          </p:nvGrpSpPr>
          <p:grpSpPr>
            <a:xfrm>
              <a:off x="5048646" y="4014721"/>
              <a:ext cx="315709" cy="569673"/>
              <a:chOff x="3694260" y="1893289"/>
              <a:chExt cx="315709" cy="569673"/>
            </a:xfrm>
          </p:grpSpPr>
          <p:sp>
            <p:nvSpPr>
              <p:cNvPr id="44" name="textruta 43">
                <a:extLst>
                  <a:ext uri="{FF2B5EF4-FFF2-40B4-BE49-F238E27FC236}">
                    <a16:creationId xmlns:a16="http://schemas.microsoft.com/office/drawing/2014/main" id="{02C6E6EB-E598-494C-B5BB-10A9451F39C9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2873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45" name="textruta 44">
                <a:extLst>
                  <a:ext uri="{FF2B5EF4-FFF2-40B4-BE49-F238E27FC236}">
                    <a16:creationId xmlns:a16="http://schemas.microsoft.com/office/drawing/2014/main" id="{15884EF2-24C9-634D-A614-3D9856295F34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46" name="Rak 45">
                <a:extLst>
                  <a:ext uri="{FF2B5EF4-FFF2-40B4-BE49-F238E27FC236}">
                    <a16:creationId xmlns:a16="http://schemas.microsoft.com/office/drawing/2014/main" id="{194D719E-D689-CB4F-88A0-406F93224A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" name="Grupp 46">
            <a:extLst>
              <a:ext uri="{FF2B5EF4-FFF2-40B4-BE49-F238E27FC236}">
                <a16:creationId xmlns:a16="http://schemas.microsoft.com/office/drawing/2014/main" id="{58E88C2B-90FC-9047-8573-30D82ECA1DE6}"/>
              </a:ext>
            </a:extLst>
          </p:cNvPr>
          <p:cNvGrpSpPr/>
          <p:nvPr/>
        </p:nvGrpSpPr>
        <p:grpSpPr>
          <a:xfrm>
            <a:off x="1439860" y="2462850"/>
            <a:ext cx="1672252" cy="593562"/>
            <a:chOff x="4595175" y="3990832"/>
            <a:chExt cx="1567849" cy="593562"/>
          </a:xfrm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F1B631CE-91E5-2D49-9130-351B006C4BF4}"/>
                </a:ext>
              </a:extLst>
            </p:cNvPr>
            <p:cNvSpPr/>
            <p:nvPr/>
          </p:nvSpPr>
          <p:spPr>
            <a:xfrm>
              <a:off x="4595175" y="4108206"/>
              <a:ext cx="15678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  </a:t>
              </a:r>
              <a:r>
                <a:rPr lang="sv-SE" dirty="0">
                  <a:latin typeface="Bradley Hand" pitchFamily="2" charset="77"/>
                </a:rPr>
                <a:t> 	       min </a:t>
              </a:r>
              <a:r>
                <a:rPr lang="sv-SE" dirty="0"/>
                <a:t>=</a:t>
              </a:r>
            </a:p>
          </p:txBody>
        </p:sp>
        <p:grpSp>
          <p:nvGrpSpPr>
            <p:cNvPr id="49" name="Grupp 48">
              <a:extLst>
                <a:ext uri="{FF2B5EF4-FFF2-40B4-BE49-F238E27FC236}">
                  <a16:creationId xmlns:a16="http://schemas.microsoft.com/office/drawing/2014/main" id="{892488EB-91BD-D84D-9C5D-241BECB780F8}"/>
                </a:ext>
              </a:extLst>
            </p:cNvPr>
            <p:cNvGrpSpPr/>
            <p:nvPr/>
          </p:nvGrpSpPr>
          <p:grpSpPr>
            <a:xfrm>
              <a:off x="5048646" y="3990832"/>
              <a:ext cx="428633" cy="593562"/>
              <a:chOff x="3694260" y="1869400"/>
              <a:chExt cx="428633" cy="593562"/>
            </a:xfrm>
          </p:grpSpPr>
          <p:sp>
            <p:nvSpPr>
              <p:cNvPr id="50" name="textruta 49">
                <a:extLst>
                  <a:ext uri="{FF2B5EF4-FFF2-40B4-BE49-F238E27FC236}">
                    <a16:creationId xmlns:a16="http://schemas.microsoft.com/office/drawing/2014/main" id="{2ACCC721-D786-A047-8CC2-F7D48DD95903}"/>
                  </a:ext>
                </a:extLst>
              </p:cNvPr>
              <p:cNvSpPr txBox="1"/>
              <p:nvPr/>
            </p:nvSpPr>
            <p:spPr>
              <a:xfrm>
                <a:off x="3694260" y="1869400"/>
                <a:ext cx="4286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60</a:t>
                </a:r>
              </a:p>
            </p:txBody>
          </p:sp>
          <p:sp>
            <p:nvSpPr>
              <p:cNvPr id="51" name="textruta 50">
                <a:extLst>
                  <a:ext uri="{FF2B5EF4-FFF2-40B4-BE49-F238E27FC236}">
                    <a16:creationId xmlns:a16="http://schemas.microsoft.com/office/drawing/2014/main" id="{AF8A9D0D-9B9A-8741-8CE7-EB5C282C0896}"/>
                  </a:ext>
                </a:extLst>
              </p:cNvPr>
              <p:cNvSpPr txBox="1"/>
              <p:nvPr/>
            </p:nvSpPr>
            <p:spPr>
              <a:xfrm>
                <a:off x="3729583" y="2093630"/>
                <a:ext cx="3083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52" name="Rak 51">
                <a:extLst>
                  <a:ext uri="{FF2B5EF4-FFF2-40B4-BE49-F238E27FC236}">
                    <a16:creationId xmlns:a16="http://schemas.microsoft.com/office/drawing/2014/main" id="{9CA9250F-913A-A946-8BD4-A0C5C2EE3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8592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Rektangel 52">
            <a:extLst>
              <a:ext uri="{FF2B5EF4-FFF2-40B4-BE49-F238E27FC236}">
                <a16:creationId xmlns:a16="http://schemas.microsoft.com/office/drawing/2014/main" id="{6869068B-5D09-104D-ACD3-8E9E51B944F1}"/>
              </a:ext>
            </a:extLst>
          </p:cNvPr>
          <p:cNvSpPr/>
          <p:nvPr/>
        </p:nvSpPr>
        <p:spPr>
          <a:xfrm>
            <a:off x="2877723" y="2568669"/>
            <a:ext cx="1188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15 min</a:t>
            </a:r>
            <a:endParaRPr lang="sv-SE" dirty="0"/>
          </a:p>
        </p:txBody>
      </p:sp>
      <p:grpSp>
        <p:nvGrpSpPr>
          <p:cNvPr id="64" name="Grupp 63">
            <a:extLst>
              <a:ext uri="{FF2B5EF4-FFF2-40B4-BE49-F238E27FC236}">
                <a16:creationId xmlns:a16="http://schemas.microsoft.com/office/drawing/2014/main" id="{1C371E9D-0E10-7541-A5BA-057475178BF8}"/>
              </a:ext>
            </a:extLst>
          </p:cNvPr>
          <p:cNvGrpSpPr/>
          <p:nvPr/>
        </p:nvGrpSpPr>
        <p:grpSpPr>
          <a:xfrm>
            <a:off x="778338" y="3283564"/>
            <a:ext cx="2117261" cy="569673"/>
            <a:chOff x="4624955" y="4014721"/>
            <a:chExt cx="1985075" cy="569673"/>
          </a:xfrm>
        </p:grpSpPr>
        <p:sp>
          <p:nvSpPr>
            <p:cNvPr id="65" name="Rektangel 64">
              <a:extLst>
                <a:ext uri="{FF2B5EF4-FFF2-40B4-BE49-F238E27FC236}">
                  <a16:creationId xmlns:a16="http://schemas.microsoft.com/office/drawing/2014/main" id="{2D8651A3-8CC7-7142-9684-9068E97835CD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               </a:t>
              </a:r>
              <a:r>
                <a:rPr lang="sv-SE" dirty="0">
                  <a:latin typeface="Bradley Hand" pitchFamily="2" charset="77"/>
                </a:rPr>
                <a:t>h</a:t>
              </a:r>
              <a:r>
                <a:rPr lang="sv-SE" dirty="0"/>
                <a:t> =</a:t>
              </a:r>
            </a:p>
          </p:txBody>
        </p:sp>
        <p:grpSp>
          <p:nvGrpSpPr>
            <p:cNvPr id="66" name="Grupp 65">
              <a:extLst>
                <a:ext uri="{FF2B5EF4-FFF2-40B4-BE49-F238E27FC236}">
                  <a16:creationId xmlns:a16="http://schemas.microsoft.com/office/drawing/2014/main" id="{F43F30F5-F8BA-8040-94BC-D5DC80884121}"/>
                </a:ext>
              </a:extLst>
            </p:cNvPr>
            <p:cNvGrpSpPr/>
            <p:nvPr/>
          </p:nvGrpSpPr>
          <p:grpSpPr>
            <a:xfrm>
              <a:off x="5048646" y="4014721"/>
              <a:ext cx="332242" cy="569673"/>
              <a:chOff x="3694260" y="1893289"/>
              <a:chExt cx="332242" cy="569673"/>
            </a:xfrm>
          </p:grpSpPr>
          <p:sp>
            <p:nvSpPr>
              <p:cNvPr id="67" name="textruta 66">
                <a:extLst>
                  <a:ext uri="{FF2B5EF4-FFF2-40B4-BE49-F238E27FC236}">
                    <a16:creationId xmlns:a16="http://schemas.microsoft.com/office/drawing/2014/main" id="{39AE661A-1685-BD44-995C-62BADB203485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303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solidFill>
                      <a:srgbClr val="FF0000"/>
                    </a:solidFill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68" name="textruta 67">
                <a:extLst>
                  <a:ext uri="{FF2B5EF4-FFF2-40B4-BE49-F238E27FC236}">
                    <a16:creationId xmlns:a16="http://schemas.microsoft.com/office/drawing/2014/main" id="{1B2625C3-9A3F-4542-87E4-5F1EF4CD52C6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69" name="Rak 68">
                <a:extLst>
                  <a:ext uri="{FF2B5EF4-FFF2-40B4-BE49-F238E27FC236}">
                    <a16:creationId xmlns:a16="http://schemas.microsoft.com/office/drawing/2014/main" id="{FA409634-E749-3F48-BE60-50B439A30B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0" name="Rektangel 69">
            <a:extLst>
              <a:ext uri="{FF2B5EF4-FFF2-40B4-BE49-F238E27FC236}">
                <a16:creationId xmlns:a16="http://schemas.microsoft.com/office/drawing/2014/main" id="{A044E241-DBB8-0542-93EE-FA1A3A86BEAD}"/>
              </a:ext>
            </a:extLst>
          </p:cNvPr>
          <p:cNvSpPr/>
          <p:nvPr/>
        </p:nvSpPr>
        <p:spPr>
          <a:xfrm>
            <a:off x="1720780" y="3347736"/>
            <a:ext cx="1672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 </a:t>
            </a:r>
            <a:r>
              <a:rPr lang="sv-SE" dirty="0">
                <a:solidFill>
                  <a:srgbClr val="FF0000"/>
                </a:solidFill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 · 15 min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71" name="Rektangel 70">
            <a:extLst>
              <a:ext uri="{FF2B5EF4-FFF2-40B4-BE49-F238E27FC236}">
                <a16:creationId xmlns:a16="http://schemas.microsoft.com/office/drawing/2014/main" id="{D0068CE4-9B0C-F24C-A9B9-CCD2F1C29F00}"/>
              </a:ext>
            </a:extLst>
          </p:cNvPr>
          <p:cNvSpPr/>
          <p:nvPr/>
        </p:nvSpPr>
        <p:spPr>
          <a:xfrm>
            <a:off x="3107337" y="3343682"/>
            <a:ext cx="1321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45 min</a:t>
            </a:r>
            <a:endParaRPr lang="sv-SE" dirty="0"/>
          </a:p>
        </p:txBody>
      </p:sp>
      <p:sp>
        <p:nvSpPr>
          <p:cNvPr id="73" name="Rektangel 72">
            <a:extLst>
              <a:ext uri="{FF2B5EF4-FFF2-40B4-BE49-F238E27FC236}">
                <a16:creationId xmlns:a16="http://schemas.microsoft.com/office/drawing/2014/main" id="{C3101CC4-3CFE-BE48-BD11-C86232E94939}"/>
              </a:ext>
            </a:extLst>
          </p:cNvPr>
          <p:cNvSpPr/>
          <p:nvPr/>
        </p:nvSpPr>
        <p:spPr>
          <a:xfrm>
            <a:off x="5402216" y="2254020"/>
            <a:ext cx="3646155" cy="7540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400" dirty="0"/>
              <a:t>Det går 60 min på en timme. Dividera med </a:t>
            </a:r>
            <a:r>
              <a:rPr lang="sv-SE" sz="1400" dirty="0">
                <a:solidFill>
                  <a:srgbClr val="FF0000"/>
                </a:solidFill>
              </a:rPr>
              <a:t>4</a:t>
            </a:r>
            <a:r>
              <a:rPr lang="sv-SE" sz="1400" dirty="0">
                <a:solidFill>
                  <a:srgbClr val="C00000"/>
                </a:solidFill>
              </a:rPr>
              <a:t> </a:t>
            </a:r>
            <a:r>
              <a:rPr lang="sv-SE" sz="1400" dirty="0"/>
              <a:t>för att beräkna mycket en fjärdedel av 60 min är. </a:t>
            </a:r>
          </a:p>
          <a:p>
            <a:endParaRPr lang="sv-SE" sz="800" dirty="0"/>
          </a:p>
        </p:txBody>
      </p:sp>
      <p:sp>
        <p:nvSpPr>
          <p:cNvPr id="75" name="Rektangel 74">
            <a:extLst>
              <a:ext uri="{FF2B5EF4-FFF2-40B4-BE49-F238E27FC236}">
                <a16:creationId xmlns:a16="http://schemas.microsoft.com/office/drawing/2014/main" id="{35FC674B-5CBF-BB4C-BA0D-BAAB1212966B}"/>
              </a:ext>
            </a:extLst>
          </p:cNvPr>
          <p:cNvSpPr/>
          <p:nvPr/>
        </p:nvSpPr>
        <p:spPr>
          <a:xfrm>
            <a:off x="5402215" y="3179429"/>
            <a:ext cx="3558905" cy="7540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400" dirty="0"/>
              <a:t>Sedan multiplicerar du med </a:t>
            </a:r>
            <a:r>
              <a:rPr lang="sv-SE" sz="1400" dirty="0">
                <a:solidFill>
                  <a:srgbClr val="FF0000"/>
                </a:solidFill>
              </a:rPr>
              <a:t>3</a:t>
            </a:r>
            <a:r>
              <a:rPr lang="sv-SE" sz="1400" dirty="0"/>
              <a:t> för att beräkna mycket tre fjärdedelar av 60 min är. </a:t>
            </a:r>
          </a:p>
          <a:p>
            <a:endParaRPr lang="sv-SE" sz="800" dirty="0"/>
          </a:p>
        </p:txBody>
      </p:sp>
      <p:grpSp>
        <p:nvGrpSpPr>
          <p:cNvPr id="76" name="Grupp 75">
            <a:extLst>
              <a:ext uri="{FF2B5EF4-FFF2-40B4-BE49-F238E27FC236}">
                <a16:creationId xmlns:a16="http://schemas.microsoft.com/office/drawing/2014/main" id="{E9FCF8E9-D804-B645-A0E7-652262ACB66B}"/>
              </a:ext>
            </a:extLst>
          </p:cNvPr>
          <p:cNvGrpSpPr/>
          <p:nvPr/>
        </p:nvGrpSpPr>
        <p:grpSpPr>
          <a:xfrm>
            <a:off x="778337" y="4667396"/>
            <a:ext cx="2117261" cy="569673"/>
            <a:chOff x="4624955" y="4014721"/>
            <a:chExt cx="1985075" cy="569673"/>
          </a:xfrm>
        </p:grpSpPr>
        <p:sp>
          <p:nvSpPr>
            <p:cNvPr id="77" name="Rektangel 76">
              <a:extLst>
                <a:ext uri="{FF2B5EF4-FFF2-40B4-BE49-F238E27FC236}">
                  <a16:creationId xmlns:a16="http://schemas.microsoft.com/office/drawing/2014/main" id="{65F69EA4-E954-AD4B-B236-6C022DE20078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</a:t>
              </a:r>
              <a:r>
                <a:rPr lang="sv-SE" dirty="0">
                  <a:latin typeface="Bradley Hand" pitchFamily="2" charset="77"/>
                </a:rPr>
                <a:t>b)        år </a:t>
              </a:r>
              <a:r>
                <a:rPr lang="sv-SE" dirty="0"/>
                <a:t>=</a:t>
              </a:r>
            </a:p>
          </p:txBody>
        </p:sp>
        <p:grpSp>
          <p:nvGrpSpPr>
            <p:cNvPr id="78" name="Grupp 77">
              <a:extLst>
                <a:ext uri="{FF2B5EF4-FFF2-40B4-BE49-F238E27FC236}">
                  <a16:creationId xmlns:a16="http://schemas.microsoft.com/office/drawing/2014/main" id="{05CB79CD-0679-2E44-98E6-F22342276015}"/>
                </a:ext>
              </a:extLst>
            </p:cNvPr>
            <p:cNvGrpSpPr/>
            <p:nvPr/>
          </p:nvGrpSpPr>
          <p:grpSpPr>
            <a:xfrm>
              <a:off x="5048646" y="4014721"/>
              <a:ext cx="315709" cy="569673"/>
              <a:chOff x="3694260" y="1893289"/>
              <a:chExt cx="315709" cy="569673"/>
            </a:xfrm>
          </p:grpSpPr>
          <p:sp>
            <p:nvSpPr>
              <p:cNvPr id="79" name="textruta 78">
                <a:extLst>
                  <a:ext uri="{FF2B5EF4-FFF2-40B4-BE49-F238E27FC236}">
                    <a16:creationId xmlns:a16="http://schemas.microsoft.com/office/drawing/2014/main" id="{2A44E5FF-38E5-B244-8B0D-6B111699B38A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2873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80" name="textruta 79">
                <a:extLst>
                  <a:ext uri="{FF2B5EF4-FFF2-40B4-BE49-F238E27FC236}">
                    <a16:creationId xmlns:a16="http://schemas.microsoft.com/office/drawing/2014/main" id="{BD109EE1-158B-8842-89B9-B19C7AE7151E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</a:t>
                </a:r>
              </a:p>
            </p:txBody>
          </p:sp>
          <p:cxnSp>
            <p:nvCxnSpPr>
              <p:cNvPr id="81" name="Rak 80">
                <a:extLst>
                  <a:ext uri="{FF2B5EF4-FFF2-40B4-BE49-F238E27FC236}">
                    <a16:creationId xmlns:a16="http://schemas.microsoft.com/office/drawing/2014/main" id="{10DC6F3F-EC63-9E4A-A65D-66F8070405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2" name="Grupp 81">
            <a:extLst>
              <a:ext uri="{FF2B5EF4-FFF2-40B4-BE49-F238E27FC236}">
                <a16:creationId xmlns:a16="http://schemas.microsoft.com/office/drawing/2014/main" id="{D6F5BB01-4338-BF48-8AA5-7A236D5203D2}"/>
              </a:ext>
            </a:extLst>
          </p:cNvPr>
          <p:cNvGrpSpPr/>
          <p:nvPr/>
        </p:nvGrpSpPr>
        <p:grpSpPr>
          <a:xfrm>
            <a:off x="1550788" y="4643507"/>
            <a:ext cx="1760726" cy="593562"/>
            <a:chOff x="4636767" y="3990832"/>
            <a:chExt cx="1650799" cy="593562"/>
          </a:xfrm>
        </p:grpSpPr>
        <p:sp>
          <p:nvSpPr>
            <p:cNvPr id="83" name="Rektangel 82">
              <a:extLst>
                <a:ext uri="{FF2B5EF4-FFF2-40B4-BE49-F238E27FC236}">
                  <a16:creationId xmlns:a16="http://schemas.microsoft.com/office/drawing/2014/main" id="{AD0821AC-6C43-5443-B58C-11F3A73E9A34}"/>
                </a:ext>
              </a:extLst>
            </p:cNvPr>
            <p:cNvSpPr/>
            <p:nvPr/>
          </p:nvSpPr>
          <p:spPr>
            <a:xfrm>
              <a:off x="4636767" y="4101859"/>
              <a:ext cx="165079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</a:t>
              </a:r>
              <a:r>
                <a:rPr lang="sv-SE" dirty="0">
                  <a:latin typeface="Bradley Hand" pitchFamily="2" charset="77"/>
                </a:rPr>
                <a:t>	       mån </a:t>
              </a:r>
              <a:r>
                <a:rPr lang="sv-SE" dirty="0"/>
                <a:t>=</a:t>
              </a:r>
            </a:p>
          </p:txBody>
        </p:sp>
        <p:grpSp>
          <p:nvGrpSpPr>
            <p:cNvPr id="84" name="Grupp 83">
              <a:extLst>
                <a:ext uri="{FF2B5EF4-FFF2-40B4-BE49-F238E27FC236}">
                  <a16:creationId xmlns:a16="http://schemas.microsoft.com/office/drawing/2014/main" id="{01A9A986-48A1-3245-84FF-FEB63EA65A5B}"/>
                </a:ext>
              </a:extLst>
            </p:cNvPr>
            <p:cNvGrpSpPr/>
            <p:nvPr/>
          </p:nvGrpSpPr>
          <p:grpSpPr>
            <a:xfrm>
              <a:off x="5048646" y="3990832"/>
              <a:ext cx="422621" cy="593562"/>
              <a:chOff x="3694260" y="1869400"/>
              <a:chExt cx="422621" cy="593562"/>
            </a:xfrm>
          </p:grpSpPr>
          <p:sp>
            <p:nvSpPr>
              <p:cNvPr id="85" name="textruta 84">
                <a:extLst>
                  <a:ext uri="{FF2B5EF4-FFF2-40B4-BE49-F238E27FC236}">
                    <a16:creationId xmlns:a16="http://schemas.microsoft.com/office/drawing/2014/main" id="{7ED63D58-0DA8-314C-82FB-FBB81592FF61}"/>
                  </a:ext>
                </a:extLst>
              </p:cNvPr>
              <p:cNvSpPr txBox="1"/>
              <p:nvPr/>
            </p:nvSpPr>
            <p:spPr>
              <a:xfrm>
                <a:off x="3694260" y="1869400"/>
                <a:ext cx="4226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12</a:t>
                </a:r>
              </a:p>
            </p:txBody>
          </p:sp>
          <p:sp>
            <p:nvSpPr>
              <p:cNvPr id="86" name="textruta 85">
                <a:extLst>
                  <a:ext uri="{FF2B5EF4-FFF2-40B4-BE49-F238E27FC236}">
                    <a16:creationId xmlns:a16="http://schemas.microsoft.com/office/drawing/2014/main" id="{D9DB30DD-C5EC-4F43-ABE2-63EADCAD4564}"/>
                  </a:ext>
                </a:extLst>
              </p:cNvPr>
              <p:cNvSpPr txBox="1"/>
              <p:nvPr/>
            </p:nvSpPr>
            <p:spPr>
              <a:xfrm>
                <a:off x="3729583" y="2093630"/>
                <a:ext cx="3114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</a:t>
                </a:r>
              </a:p>
            </p:txBody>
          </p:sp>
          <p:cxnSp>
            <p:nvCxnSpPr>
              <p:cNvPr id="87" name="Rak 86">
                <a:extLst>
                  <a:ext uri="{FF2B5EF4-FFF2-40B4-BE49-F238E27FC236}">
                    <a16:creationId xmlns:a16="http://schemas.microsoft.com/office/drawing/2014/main" id="{4D252639-0126-1D4F-8971-5CBCE1425D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8592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8" name="Rektangel 87">
            <a:extLst>
              <a:ext uri="{FF2B5EF4-FFF2-40B4-BE49-F238E27FC236}">
                <a16:creationId xmlns:a16="http://schemas.microsoft.com/office/drawing/2014/main" id="{E2C0C4CA-0199-6147-A730-FFD62DCDDE0F}"/>
              </a:ext>
            </a:extLst>
          </p:cNvPr>
          <p:cNvSpPr/>
          <p:nvPr/>
        </p:nvSpPr>
        <p:spPr>
          <a:xfrm>
            <a:off x="2985321" y="4754534"/>
            <a:ext cx="1188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2 mån</a:t>
            </a:r>
            <a:endParaRPr lang="sv-SE" dirty="0"/>
          </a:p>
        </p:txBody>
      </p:sp>
      <p:grpSp>
        <p:nvGrpSpPr>
          <p:cNvPr id="89" name="Grupp 88">
            <a:extLst>
              <a:ext uri="{FF2B5EF4-FFF2-40B4-BE49-F238E27FC236}">
                <a16:creationId xmlns:a16="http://schemas.microsoft.com/office/drawing/2014/main" id="{A4E5E1BA-EF56-BE40-9532-C06526C32B5A}"/>
              </a:ext>
            </a:extLst>
          </p:cNvPr>
          <p:cNvGrpSpPr/>
          <p:nvPr/>
        </p:nvGrpSpPr>
        <p:grpSpPr>
          <a:xfrm>
            <a:off x="744517" y="5393329"/>
            <a:ext cx="2117261" cy="569673"/>
            <a:chOff x="4624955" y="4014721"/>
            <a:chExt cx="1985075" cy="569673"/>
          </a:xfrm>
        </p:grpSpPr>
        <p:sp>
          <p:nvSpPr>
            <p:cNvPr id="90" name="Rektangel 89">
              <a:extLst>
                <a:ext uri="{FF2B5EF4-FFF2-40B4-BE49-F238E27FC236}">
                  <a16:creationId xmlns:a16="http://schemas.microsoft.com/office/drawing/2014/main" id="{B8CCD340-D3C4-AC4E-A35D-926FF80512F6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               </a:t>
              </a:r>
              <a:r>
                <a:rPr lang="sv-SE" dirty="0">
                  <a:latin typeface="Bradley Hand" pitchFamily="2" charset="77"/>
                </a:rPr>
                <a:t>år</a:t>
              </a:r>
              <a:r>
                <a:rPr lang="sv-SE" dirty="0"/>
                <a:t> =</a:t>
              </a:r>
            </a:p>
          </p:txBody>
        </p:sp>
        <p:grpSp>
          <p:nvGrpSpPr>
            <p:cNvPr id="91" name="Grupp 90">
              <a:extLst>
                <a:ext uri="{FF2B5EF4-FFF2-40B4-BE49-F238E27FC236}">
                  <a16:creationId xmlns:a16="http://schemas.microsoft.com/office/drawing/2014/main" id="{241081C2-1B4A-EC44-9314-6885AA30F18D}"/>
                </a:ext>
              </a:extLst>
            </p:cNvPr>
            <p:cNvGrpSpPr/>
            <p:nvPr/>
          </p:nvGrpSpPr>
          <p:grpSpPr>
            <a:xfrm>
              <a:off x="5048646" y="4014721"/>
              <a:ext cx="332242" cy="569673"/>
              <a:chOff x="3694260" y="1893289"/>
              <a:chExt cx="332242" cy="569673"/>
            </a:xfrm>
          </p:grpSpPr>
          <p:sp>
            <p:nvSpPr>
              <p:cNvPr id="92" name="textruta 91">
                <a:extLst>
                  <a:ext uri="{FF2B5EF4-FFF2-40B4-BE49-F238E27FC236}">
                    <a16:creationId xmlns:a16="http://schemas.microsoft.com/office/drawing/2014/main" id="{822E5280-7B52-574D-9A07-BC748B21B768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303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5</a:t>
                </a:r>
              </a:p>
            </p:txBody>
          </p:sp>
          <p:sp>
            <p:nvSpPr>
              <p:cNvPr id="93" name="textruta 92">
                <a:extLst>
                  <a:ext uri="{FF2B5EF4-FFF2-40B4-BE49-F238E27FC236}">
                    <a16:creationId xmlns:a16="http://schemas.microsoft.com/office/drawing/2014/main" id="{DB72BB40-B11F-0447-ADE6-E2CD65B13B07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</a:t>
                </a:r>
              </a:p>
            </p:txBody>
          </p:sp>
          <p:cxnSp>
            <p:nvCxnSpPr>
              <p:cNvPr id="94" name="Rak 93">
                <a:extLst>
                  <a:ext uri="{FF2B5EF4-FFF2-40B4-BE49-F238E27FC236}">
                    <a16:creationId xmlns:a16="http://schemas.microsoft.com/office/drawing/2014/main" id="{BD6A2403-8570-FD40-8BF6-911851695A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5" name="Rektangel 94">
            <a:extLst>
              <a:ext uri="{FF2B5EF4-FFF2-40B4-BE49-F238E27FC236}">
                <a16:creationId xmlns:a16="http://schemas.microsoft.com/office/drawing/2014/main" id="{64198A04-C7E4-554B-97D3-810F174AA852}"/>
              </a:ext>
            </a:extLst>
          </p:cNvPr>
          <p:cNvSpPr/>
          <p:nvPr/>
        </p:nvSpPr>
        <p:spPr>
          <a:xfrm>
            <a:off x="1825563" y="5475259"/>
            <a:ext cx="1672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FF0000"/>
                </a:solidFill>
                <a:latin typeface="Bradley Hand" pitchFamily="2" charset="77"/>
              </a:rPr>
              <a:t>5</a:t>
            </a:r>
            <a:r>
              <a:rPr lang="sv-SE" dirty="0">
                <a:latin typeface="Bradley Hand" pitchFamily="2" charset="77"/>
              </a:rPr>
              <a:t> · 2 mån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96" name="Rektangel 95">
            <a:extLst>
              <a:ext uri="{FF2B5EF4-FFF2-40B4-BE49-F238E27FC236}">
                <a16:creationId xmlns:a16="http://schemas.microsoft.com/office/drawing/2014/main" id="{E3E64155-F63B-B64E-AB41-7A2B51E13100}"/>
              </a:ext>
            </a:extLst>
          </p:cNvPr>
          <p:cNvSpPr/>
          <p:nvPr/>
        </p:nvSpPr>
        <p:spPr>
          <a:xfrm>
            <a:off x="3183373" y="5455876"/>
            <a:ext cx="1321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 10 mån</a:t>
            </a:r>
            <a:endParaRPr lang="sv-SE" dirty="0"/>
          </a:p>
        </p:txBody>
      </p:sp>
      <p:sp>
        <p:nvSpPr>
          <p:cNvPr id="97" name="Rektangel 96">
            <a:extLst>
              <a:ext uri="{FF2B5EF4-FFF2-40B4-BE49-F238E27FC236}">
                <a16:creationId xmlns:a16="http://schemas.microsoft.com/office/drawing/2014/main" id="{DAFD78C1-39B5-1E42-86AD-A9E114A642CA}"/>
              </a:ext>
            </a:extLst>
          </p:cNvPr>
          <p:cNvSpPr/>
          <p:nvPr/>
        </p:nvSpPr>
        <p:spPr>
          <a:xfrm>
            <a:off x="5445538" y="4446621"/>
            <a:ext cx="3646155" cy="7540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400" dirty="0"/>
              <a:t>Det går 12 mån på ett år. Dividera med </a:t>
            </a:r>
            <a:r>
              <a:rPr lang="sv-SE" sz="1400" dirty="0">
                <a:solidFill>
                  <a:srgbClr val="C00000"/>
                </a:solidFill>
              </a:rPr>
              <a:t>6 </a:t>
            </a:r>
            <a:r>
              <a:rPr lang="sv-SE" sz="1400" dirty="0"/>
              <a:t>för att beräkna mycket en sjättedel av 12 mån är. </a:t>
            </a:r>
          </a:p>
          <a:p>
            <a:endParaRPr lang="sv-SE" sz="800" dirty="0"/>
          </a:p>
        </p:txBody>
      </p:sp>
      <p:sp>
        <p:nvSpPr>
          <p:cNvPr id="98" name="Rektangel 97">
            <a:extLst>
              <a:ext uri="{FF2B5EF4-FFF2-40B4-BE49-F238E27FC236}">
                <a16:creationId xmlns:a16="http://schemas.microsoft.com/office/drawing/2014/main" id="{1B0B1273-7B0B-164F-B3D3-12BD47256598}"/>
              </a:ext>
            </a:extLst>
          </p:cNvPr>
          <p:cNvSpPr/>
          <p:nvPr/>
        </p:nvSpPr>
        <p:spPr>
          <a:xfrm>
            <a:off x="5445537" y="5372030"/>
            <a:ext cx="3558905" cy="7540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400" dirty="0"/>
              <a:t>Sedan multiplicerar du med </a:t>
            </a:r>
            <a:r>
              <a:rPr lang="sv-SE" sz="1400" dirty="0">
                <a:solidFill>
                  <a:srgbClr val="FF0000"/>
                </a:solidFill>
              </a:rPr>
              <a:t>5</a:t>
            </a:r>
            <a:r>
              <a:rPr lang="sv-SE" sz="1400" dirty="0"/>
              <a:t> för att beräkna mycket 5 sjättedelar av 12 mån är. </a:t>
            </a:r>
          </a:p>
          <a:p>
            <a:endParaRPr lang="sv-SE" sz="800" dirty="0"/>
          </a:p>
        </p:txBody>
      </p:sp>
    </p:spTree>
    <p:extLst>
      <p:ext uri="{BB962C8B-B14F-4D97-AF65-F5344CB8AC3E}">
        <p14:creationId xmlns:p14="http://schemas.microsoft.com/office/powerpoint/2010/main" val="1887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3" grpId="0"/>
      <p:bldP spid="70" grpId="0"/>
      <p:bldP spid="71" grpId="0"/>
      <p:bldP spid="73" grpId="0" animBg="1"/>
      <p:bldP spid="75" grpId="0" animBg="1"/>
      <p:bldP spid="88" grpId="0"/>
      <p:bldP spid="95" grpId="0"/>
      <p:bldP spid="96" grpId="0"/>
      <p:bldP spid="97" grpId="0" animBg="1"/>
      <p:bldP spid="9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ktangel 1">
            <a:extLst>
              <a:ext uri="{FF2B5EF4-FFF2-40B4-BE49-F238E27FC236}">
                <a16:creationId xmlns:a16="http://schemas.microsoft.com/office/drawing/2014/main" id="{1982A8DE-519E-854E-BB31-153A46F410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195263"/>
            <a:ext cx="8745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					Addition och subtraktion av bråk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2718B12B-4753-5D47-B567-2C6E422089FB}"/>
              </a:ext>
            </a:extLst>
          </p:cNvPr>
          <p:cNvSpPr txBox="1"/>
          <p:nvPr/>
        </p:nvSpPr>
        <p:spPr>
          <a:xfrm>
            <a:off x="1326579" y="793553"/>
            <a:ext cx="2202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För att kunna addera eller subtrahera bråk måste bråken ha samma nämnare.</a:t>
            </a: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EDDE20AE-5E00-D540-8A9C-48D8D318F2B5}"/>
              </a:ext>
            </a:extLst>
          </p:cNvPr>
          <p:cNvGrpSpPr/>
          <p:nvPr/>
        </p:nvGrpSpPr>
        <p:grpSpPr>
          <a:xfrm>
            <a:off x="3901000" y="1064650"/>
            <a:ext cx="1445696" cy="602624"/>
            <a:chOff x="2993602" y="1675945"/>
            <a:chExt cx="1445696" cy="602624"/>
          </a:xfrm>
        </p:grpSpPr>
        <p:grpSp>
          <p:nvGrpSpPr>
            <p:cNvPr id="7" name="Grupp 6">
              <a:extLst>
                <a:ext uri="{FF2B5EF4-FFF2-40B4-BE49-F238E27FC236}">
                  <a16:creationId xmlns:a16="http://schemas.microsoft.com/office/drawing/2014/main" id="{E8BED736-E136-6B41-B717-0EF6F18597DB}"/>
                </a:ext>
              </a:extLst>
            </p:cNvPr>
            <p:cNvGrpSpPr/>
            <p:nvPr/>
          </p:nvGrpSpPr>
          <p:grpSpPr>
            <a:xfrm>
              <a:off x="2993602" y="1675945"/>
              <a:ext cx="1191446" cy="602624"/>
              <a:chOff x="2993602" y="1700291"/>
              <a:chExt cx="1191446" cy="602624"/>
            </a:xfrm>
          </p:grpSpPr>
          <p:grpSp>
            <p:nvGrpSpPr>
              <p:cNvPr id="6" name="Grupp 5">
                <a:extLst>
                  <a:ext uri="{FF2B5EF4-FFF2-40B4-BE49-F238E27FC236}">
                    <a16:creationId xmlns:a16="http://schemas.microsoft.com/office/drawing/2014/main" id="{7FCF2C77-9ADB-2042-BD46-B6BA73248227}"/>
                  </a:ext>
                </a:extLst>
              </p:cNvPr>
              <p:cNvGrpSpPr/>
              <p:nvPr/>
            </p:nvGrpSpPr>
            <p:grpSpPr>
              <a:xfrm>
                <a:off x="2993602" y="1704769"/>
                <a:ext cx="615265" cy="597787"/>
                <a:chOff x="2993602" y="1704769"/>
                <a:chExt cx="615265" cy="597787"/>
              </a:xfrm>
            </p:grpSpPr>
            <p:grpSp>
              <p:nvGrpSpPr>
                <p:cNvPr id="35" name="Grupp 34">
                  <a:extLst>
                    <a:ext uri="{FF2B5EF4-FFF2-40B4-BE49-F238E27FC236}">
                      <a16:creationId xmlns:a16="http://schemas.microsoft.com/office/drawing/2014/main" id="{896D3D3C-E34E-D347-A243-27C01A877C6B}"/>
                    </a:ext>
                  </a:extLst>
                </p:cNvPr>
                <p:cNvGrpSpPr/>
                <p:nvPr/>
              </p:nvGrpSpPr>
              <p:grpSpPr>
                <a:xfrm>
                  <a:off x="2993602" y="1704769"/>
                  <a:ext cx="301718" cy="597787"/>
                  <a:chOff x="3925454" y="1859112"/>
                  <a:chExt cx="301718" cy="597787"/>
                </a:xfrm>
              </p:grpSpPr>
              <p:sp>
                <p:nvSpPr>
                  <p:cNvPr id="38" name="textruta 37">
                    <a:extLst>
                      <a:ext uri="{FF2B5EF4-FFF2-40B4-BE49-F238E27FC236}">
                        <a16:creationId xmlns:a16="http://schemas.microsoft.com/office/drawing/2014/main" id="{324A1040-5B34-F847-8374-0C4D09991E83}"/>
                      </a:ext>
                    </a:extLst>
                  </p:cNvPr>
                  <p:cNvSpPr txBox="1"/>
                  <p:nvPr/>
                </p:nvSpPr>
                <p:spPr>
                  <a:xfrm>
                    <a:off x="3925454" y="1859112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39" name="textruta 38">
                    <a:extLst>
                      <a:ext uri="{FF2B5EF4-FFF2-40B4-BE49-F238E27FC236}">
                        <a16:creationId xmlns:a16="http://schemas.microsoft.com/office/drawing/2014/main" id="{82D7EB8E-A463-F240-ADC9-F331C525BDBE}"/>
                      </a:ext>
                    </a:extLst>
                  </p:cNvPr>
                  <p:cNvSpPr txBox="1"/>
                  <p:nvPr/>
                </p:nvSpPr>
                <p:spPr>
                  <a:xfrm>
                    <a:off x="3925486" y="2087567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cxnSp>
                <p:nvCxnSpPr>
                  <p:cNvPr id="40" name="Rak 39">
                    <a:extLst>
                      <a:ext uri="{FF2B5EF4-FFF2-40B4-BE49-F238E27FC236}">
                        <a16:creationId xmlns:a16="http://schemas.microsoft.com/office/drawing/2014/main" id="{E89F1BCC-A9DA-2848-8A37-78AC8C075C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90829" y="2165138"/>
                    <a:ext cx="189599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" name="textruta 4">
                  <a:extLst>
                    <a:ext uri="{FF2B5EF4-FFF2-40B4-BE49-F238E27FC236}">
                      <a16:creationId xmlns:a16="http://schemas.microsoft.com/office/drawing/2014/main" id="{2B26DD12-2A9F-4843-B2A3-80492E9FE6B7}"/>
                    </a:ext>
                  </a:extLst>
                </p:cNvPr>
                <p:cNvSpPr txBox="1"/>
                <p:nvPr/>
              </p:nvSpPr>
              <p:spPr>
                <a:xfrm>
                  <a:off x="3280094" y="1817425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+</a:t>
                  </a:r>
                </a:p>
              </p:txBody>
            </p:sp>
          </p:grpSp>
          <p:grpSp>
            <p:nvGrpSpPr>
              <p:cNvPr id="41" name="Grupp 40">
                <a:extLst>
                  <a:ext uri="{FF2B5EF4-FFF2-40B4-BE49-F238E27FC236}">
                    <a16:creationId xmlns:a16="http://schemas.microsoft.com/office/drawing/2014/main" id="{025248F2-2F71-604E-A74B-19A73B29A6D1}"/>
                  </a:ext>
                </a:extLst>
              </p:cNvPr>
              <p:cNvGrpSpPr/>
              <p:nvPr/>
            </p:nvGrpSpPr>
            <p:grpSpPr>
              <a:xfrm>
                <a:off x="3559178" y="1700291"/>
                <a:ext cx="308118" cy="602624"/>
                <a:chOff x="3887710" y="1874298"/>
                <a:chExt cx="308118" cy="602624"/>
              </a:xfrm>
            </p:grpSpPr>
            <p:sp>
              <p:nvSpPr>
                <p:cNvPr id="42" name="textruta 41">
                  <a:extLst>
                    <a:ext uri="{FF2B5EF4-FFF2-40B4-BE49-F238E27FC236}">
                      <a16:creationId xmlns:a16="http://schemas.microsoft.com/office/drawing/2014/main" id="{5FEE1B3D-E2AC-B946-B884-DAE415F2425B}"/>
                    </a:ext>
                  </a:extLst>
                </p:cNvPr>
                <p:cNvSpPr txBox="1"/>
                <p:nvPr/>
              </p:nvSpPr>
              <p:spPr>
                <a:xfrm>
                  <a:off x="3887710" y="1874298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43" name="textruta 42">
                  <a:extLst>
                    <a:ext uri="{FF2B5EF4-FFF2-40B4-BE49-F238E27FC236}">
                      <a16:creationId xmlns:a16="http://schemas.microsoft.com/office/drawing/2014/main" id="{9238FE13-1124-4E4E-BD3A-1D1938845512}"/>
                    </a:ext>
                  </a:extLst>
                </p:cNvPr>
                <p:cNvSpPr txBox="1"/>
                <p:nvPr/>
              </p:nvSpPr>
              <p:spPr>
                <a:xfrm>
                  <a:off x="3894168" y="2107590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cxnSp>
              <p:nvCxnSpPr>
                <p:cNvPr id="44" name="Rak 43">
                  <a:extLst>
                    <a:ext uri="{FF2B5EF4-FFF2-40B4-BE49-F238E27FC236}">
                      <a16:creationId xmlns:a16="http://schemas.microsoft.com/office/drawing/2014/main" id="{3509059E-2B09-CB49-8FBA-44D4F5F4FB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29006" y="2183568"/>
                  <a:ext cx="197028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" name="textruta 44">
                <a:extLst>
                  <a:ext uri="{FF2B5EF4-FFF2-40B4-BE49-F238E27FC236}">
                    <a16:creationId xmlns:a16="http://schemas.microsoft.com/office/drawing/2014/main" id="{E219B5DE-FC13-AB4F-87F3-DD608FF51784}"/>
                  </a:ext>
                </a:extLst>
              </p:cNvPr>
              <p:cNvSpPr txBox="1"/>
              <p:nvPr/>
            </p:nvSpPr>
            <p:spPr>
              <a:xfrm>
                <a:off x="3885417" y="1810591"/>
                <a:ext cx="2996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46" name="Grupp 45">
              <a:extLst>
                <a:ext uri="{FF2B5EF4-FFF2-40B4-BE49-F238E27FC236}">
                  <a16:creationId xmlns:a16="http://schemas.microsoft.com/office/drawing/2014/main" id="{75852BF4-8F51-F448-B2A8-F2DB24E38850}"/>
                </a:ext>
              </a:extLst>
            </p:cNvPr>
            <p:cNvGrpSpPr/>
            <p:nvPr/>
          </p:nvGrpSpPr>
          <p:grpSpPr>
            <a:xfrm>
              <a:off x="4135583" y="1684371"/>
              <a:ext cx="303715" cy="592773"/>
              <a:chOff x="3860821" y="1865212"/>
              <a:chExt cx="303715" cy="592773"/>
            </a:xfrm>
          </p:grpSpPr>
          <p:sp>
            <p:nvSpPr>
              <p:cNvPr id="47" name="textruta 46">
                <a:extLst>
                  <a:ext uri="{FF2B5EF4-FFF2-40B4-BE49-F238E27FC236}">
                    <a16:creationId xmlns:a16="http://schemas.microsoft.com/office/drawing/2014/main" id="{A445D5EC-EBF5-B54A-826A-87A5D435E5CD}"/>
                  </a:ext>
                </a:extLst>
              </p:cNvPr>
              <p:cNvSpPr txBox="1"/>
              <p:nvPr/>
            </p:nvSpPr>
            <p:spPr>
              <a:xfrm>
                <a:off x="3860821" y="1865212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48" name="textruta 47">
                <a:extLst>
                  <a:ext uri="{FF2B5EF4-FFF2-40B4-BE49-F238E27FC236}">
                    <a16:creationId xmlns:a16="http://schemas.microsoft.com/office/drawing/2014/main" id="{53E54D17-D05D-3940-823A-D273184B16D2}"/>
                  </a:ext>
                </a:extLst>
              </p:cNvPr>
              <p:cNvSpPr txBox="1"/>
              <p:nvPr/>
            </p:nvSpPr>
            <p:spPr>
              <a:xfrm>
                <a:off x="3862850" y="2088653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49" name="Rak 48">
                <a:extLst>
                  <a:ext uri="{FF2B5EF4-FFF2-40B4-BE49-F238E27FC236}">
                    <a16:creationId xmlns:a16="http://schemas.microsoft.com/office/drawing/2014/main" id="{769C54FC-4A73-D74B-BA5C-CE5759645D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273" y="2166056"/>
                <a:ext cx="19075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3" name="Grupp 162">
            <a:extLst>
              <a:ext uri="{FF2B5EF4-FFF2-40B4-BE49-F238E27FC236}">
                <a16:creationId xmlns:a16="http://schemas.microsoft.com/office/drawing/2014/main" id="{EA3EF9BE-737D-0240-95D2-BFF358D32366}"/>
              </a:ext>
            </a:extLst>
          </p:cNvPr>
          <p:cNvGrpSpPr/>
          <p:nvPr/>
        </p:nvGrpSpPr>
        <p:grpSpPr>
          <a:xfrm>
            <a:off x="5727502" y="1095507"/>
            <a:ext cx="1992797" cy="557417"/>
            <a:chOff x="5727502" y="1095507"/>
            <a:chExt cx="1992797" cy="557417"/>
          </a:xfrm>
        </p:grpSpPr>
        <p:grpSp>
          <p:nvGrpSpPr>
            <p:cNvPr id="162" name="Grupp 161">
              <a:extLst>
                <a:ext uri="{FF2B5EF4-FFF2-40B4-BE49-F238E27FC236}">
                  <a16:creationId xmlns:a16="http://schemas.microsoft.com/office/drawing/2014/main" id="{59F4F44A-07C4-6948-A127-4CD2E20A6D1D}"/>
                </a:ext>
              </a:extLst>
            </p:cNvPr>
            <p:cNvGrpSpPr/>
            <p:nvPr/>
          </p:nvGrpSpPr>
          <p:grpSpPr>
            <a:xfrm>
              <a:off x="5727502" y="1095507"/>
              <a:ext cx="1992797" cy="557417"/>
              <a:chOff x="5727502" y="1095507"/>
              <a:chExt cx="1992797" cy="557417"/>
            </a:xfrm>
          </p:grpSpPr>
          <p:pic>
            <p:nvPicPr>
              <p:cNvPr id="10" name="Bildobjekt 9">
                <a:extLst>
                  <a:ext uri="{FF2B5EF4-FFF2-40B4-BE49-F238E27FC236}">
                    <a16:creationId xmlns:a16="http://schemas.microsoft.com/office/drawing/2014/main" id="{3BFBD445-153D-4846-B1E6-69CE258A71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409259" y="1098382"/>
                <a:ext cx="547779" cy="551079"/>
              </a:xfrm>
              <a:prstGeom prst="rect">
                <a:avLst/>
              </a:prstGeom>
            </p:spPr>
          </p:pic>
          <p:pic>
            <p:nvPicPr>
              <p:cNvPr id="11" name="Bildobjekt 10">
                <a:extLst>
                  <a:ext uri="{FF2B5EF4-FFF2-40B4-BE49-F238E27FC236}">
                    <a16:creationId xmlns:a16="http://schemas.microsoft.com/office/drawing/2014/main" id="{5535E51D-80C8-6F47-AE75-7900A12B4B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727502" y="1095507"/>
                <a:ext cx="553493" cy="556827"/>
              </a:xfrm>
              <a:prstGeom prst="rect">
                <a:avLst/>
              </a:prstGeom>
            </p:spPr>
          </p:pic>
          <p:grpSp>
            <p:nvGrpSpPr>
              <p:cNvPr id="15" name="Grupp 14">
                <a:extLst>
                  <a:ext uri="{FF2B5EF4-FFF2-40B4-BE49-F238E27FC236}">
                    <a16:creationId xmlns:a16="http://schemas.microsoft.com/office/drawing/2014/main" id="{28D68FC0-9984-E049-BE98-088E99F9F89E}"/>
                  </a:ext>
                </a:extLst>
              </p:cNvPr>
              <p:cNvGrpSpPr/>
              <p:nvPr/>
            </p:nvGrpSpPr>
            <p:grpSpPr>
              <a:xfrm>
                <a:off x="7150095" y="1098382"/>
                <a:ext cx="570204" cy="554542"/>
                <a:chOff x="3517900" y="2368550"/>
                <a:chExt cx="2108200" cy="2120900"/>
              </a:xfrm>
            </p:grpSpPr>
            <p:pic>
              <p:nvPicPr>
                <p:cNvPr id="12" name="Bildobjekt 11">
                  <a:extLst>
                    <a:ext uri="{FF2B5EF4-FFF2-40B4-BE49-F238E27FC236}">
                      <a16:creationId xmlns:a16="http://schemas.microsoft.com/office/drawing/2014/main" id="{7E624E2D-9F84-374A-BF40-1AE0209ECB9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517900" y="2368550"/>
                  <a:ext cx="2108200" cy="2120900"/>
                </a:xfrm>
                <a:prstGeom prst="rect">
                  <a:avLst/>
                </a:prstGeom>
              </p:spPr>
            </p:pic>
            <p:pic>
              <p:nvPicPr>
                <p:cNvPr id="14" name="Bildobjekt 13">
                  <a:extLst>
                    <a:ext uri="{FF2B5EF4-FFF2-40B4-BE49-F238E27FC236}">
                      <a16:creationId xmlns:a16="http://schemas.microsoft.com/office/drawing/2014/main" id="{278EDF3F-7E58-494E-B60B-710E68C62E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613150" y="3105150"/>
                  <a:ext cx="1917700" cy="647700"/>
                </a:xfrm>
                <a:prstGeom prst="rect">
                  <a:avLst/>
                </a:prstGeom>
              </p:spPr>
            </p:pic>
          </p:grpSp>
          <p:sp>
            <p:nvSpPr>
              <p:cNvPr id="51" name="textruta 50">
                <a:extLst>
                  <a:ext uri="{FF2B5EF4-FFF2-40B4-BE49-F238E27FC236}">
                    <a16:creationId xmlns:a16="http://schemas.microsoft.com/office/drawing/2014/main" id="{6A820581-425D-D64C-B16F-AD86DE405D47}"/>
                  </a:ext>
                </a:extLst>
              </p:cNvPr>
              <p:cNvSpPr txBox="1"/>
              <p:nvPr/>
            </p:nvSpPr>
            <p:spPr>
              <a:xfrm>
                <a:off x="6204859" y="1185394"/>
                <a:ext cx="304272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700" dirty="0"/>
                  <a:t>+</a:t>
                </a:r>
              </a:p>
            </p:txBody>
          </p:sp>
        </p:grpSp>
        <p:sp>
          <p:nvSpPr>
            <p:cNvPr id="52" name="textruta 51">
              <a:extLst>
                <a:ext uri="{FF2B5EF4-FFF2-40B4-BE49-F238E27FC236}">
                  <a16:creationId xmlns:a16="http://schemas.microsoft.com/office/drawing/2014/main" id="{D08242C7-A69D-4743-9F30-13CA5EB05B2E}"/>
                </a:ext>
              </a:extLst>
            </p:cNvPr>
            <p:cNvSpPr txBox="1"/>
            <p:nvPr/>
          </p:nvSpPr>
          <p:spPr>
            <a:xfrm>
              <a:off x="6903751" y="1173268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7" name="Grupp 16">
            <a:extLst>
              <a:ext uri="{FF2B5EF4-FFF2-40B4-BE49-F238E27FC236}">
                <a16:creationId xmlns:a16="http://schemas.microsoft.com/office/drawing/2014/main" id="{43317879-2174-F84B-B0AC-8B5DC3A9D818}"/>
              </a:ext>
            </a:extLst>
          </p:cNvPr>
          <p:cNvGrpSpPr/>
          <p:nvPr/>
        </p:nvGrpSpPr>
        <p:grpSpPr>
          <a:xfrm>
            <a:off x="1007269" y="2385305"/>
            <a:ext cx="3787544" cy="713780"/>
            <a:chOff x="1304890" y="2357761"/>
            <a:chExt cx="3787544" cy="713780"/>
          </a:xfrm>
        </p:grpSpPr>
        <p:sp>
          <p:nvSpPr>
            <p:cNvPr id="50" name="textruta 49">
              <a:extLst>
                <a:ext uri="{FF2B5EF4-FFF2-40B4-BE49-F238E27FC236}">
                  <a16:creationId xmlns:a16="http://schemas.microsoft.com/office/drawing/2014/main" id="{E8063DCB-7F47-624A-88CE-CB5961D8044C}"/>
                </a:ext>
              </a:extLst>
            </p:cNvPr>
            <p:cNvSpPr txBox="1"/>
            <p:nvPr/>
          </p:nvSpPr>
          <p:spPr>
            <a:xfrm>
              <a:off x="1304890" y="2425210"/>
              <a:ext cx="37875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Men hur ska vi då beräkna		?		</a:t>
              </a:r>
            </a:p>
          </p:txBody>
        </p:sp>
        <p:grpSp>
          <p:nvGrpSpPr>
            <p:cNvPr id="54" name="Grupp 53">
              <a:extLst>
                <a:ext uri="{FF2B5EF4-FFF2-40B4-BE49-F238E27FC236}">
                  <a16:creationId xmlns:a16="http://schemas.microsoft.com/office/drawing/2014/main" id="{91387CAB-8885-D245-9332-FE5EA32D98FE}"/>
                </a:ext>
              </a:extLst>
            </p:cNvPr>
            <p:cNvGrpSpPr/>
            <p:nvPr/>
          </p:nvGrpSpPr>
          <p:grpSpPr>
            <a:xfrm>
              <a:off x="3877942" y="2357761"/>
              <a:ext cx="727266" cy="590498"/>
              <a:chOff x="2970557" y="1701849"/>
              <a:chExt cx="727266" cy="590498"/>
            </a:xfrm>
          </p:grpSpPr>
          <p:grpSp>
            <p:nvGrpSpPr>
              <p:cNvPr id="59" name="Grupp 58">
                <a:extLst>
                  <a:ext uri="{FF2B5EF4-FFF2-40B4-BE49-F238E27FC236}">
                    <a16:creationId xmlns:a16="http://schemas.microsoft.com/office/drawing/2014/main" id="{ECBB5DA8-5A5F-6244-B70F-B3D002FBBD64}"/>
                  </a:ext>
                </a:extLst>
              </p:cNvPr>
              <p:cNvGrpSpPr/>
              <p:nvPr/>
            </p:nvGrpSpPr>
            <p:grpSpPr>
              <a:xfrm>
                <a:off x="2970557" y="1701849"/>
                <a:ext cx="535409" cy="590498"/>
                <a:chOff x="2970557" y="1701849"/>
                <a:chExt cx="535409" cy="590498"/>
              </a:xfrm>
            </p:grpSpPr>
            <p:grpSp>
              <p:nvGrpSpPr>
                <p:cNvPr id="65" name="Grupp 64">
                  <a:extLst>
                    <a:ext uri="{FF2B5EF4-FFF2-40B4-BE49-F238E27FC236}">
                      <a16:creationId xmlns:a16="http://schemas.microsoft.com/office/drawing/2014/main" id="{33383F47-1578-3E42-9657-515C926F5D65}"/>
                    </a:ext>
                  </a:extLst>
                </p:cNvPr>
                <p:cNvGrpSpPr/>
                <p:nvPr/>
              </p:nvGrpSpPr>
              <p:grpSpPr>
                <a:xfrm>
                  <a:off x="2970557" y="1701849"/>
                  <a:ext cx="308523" cy="590498"/>
                  <a:chOff x="3902409" y="1856192"/>
                  <a:chExt cx="308523" cy="590498"/>
                </a:xfrm>
              </p:grpSpPr>
              <p:sp>
                <p:nvSpPr>
                  <p:cNvPr id="67" name="textruta 66">
                    <a:extLst>
                      <a:ext uri="{FF2B5EF4-FFF2-40B4-BE49-F238E27FC236}">
                        <a16:creationId xmlns:a16="http://schemas.microsoft.com/office/drawing/2014/main" id="{E75F818E-1D78-7648-968E-15664BDAAFED}"/>
                      </a:ext>
                    </a:extLst>
                  </p:cNvPr>
                  <p:cNvSpPr txBox="1"/>
                  <p:nvPr/>
                </p:nvSpPr>
                <p:spPr>
                  <a:xfrm>
                    <a:off x="3902409" y="1856192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68" name="textruta 67">
                    <a:extLst>
                      <a:ext uri="{FF2B5EF4-FFF2-40B4-BE49-F238E27FC236}">
                        <a16:creationId xmlns:a16="http://schemas.microsoft.com/office/drawing/2014/main" id="{AD053D9D-DC81-2C47-9E77-346A2AED85FD}"/>
                      </a:ext>
                    </a:extLst>
                  </p:cNvPr>
                  <p:cNvSpPr txBox="1"/>
                  <p:nvPr/>
                </p:nvSpPr>
                <p:spPr>
                  <a:xfrm>
                    <a:off x="3909246" y="2077358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cxnSp>
                <p:nvCxnSpPr>
                  <p:cNvPr id="69" name="Rak 68">
                    <a:extLst>
                      <a:ext uri="{FF2B5EF4-FFF2-40B4-BE49-F238E27FC236}">
                        <a16:creationId xmlns:a16="http://schemas.microsoft.com/office/drawing/2014/main" id="{B432E18D-3BA7-C142-955D-D45C60A7B1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48076" y="2149600"/>
                    <a:ext cx="191228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6" name="textruta 65">
                  <a:extLst>
                    <a:ext uri="{FF2B5EF4-FFF2-40B4-BE49-F238E27FC236}">
                      <a16:creationId xmlns:a16="http://schemas.microsoft.com/office/drawing/2014/main" id="{07CD8A17-0F9A-3C4F-9CE3-BDDD53C75A4A}"/>
                    </a:ext>
                  </a:extLst>
                </p:cNvPr>
                <p:cNvSpPr txBox="1"/>
                <p:nvPr/>
              </p:nvSpPr>
              <p:spPr>
                <a:xfrm>
                  <a:off x="3177193" y="1793361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+</a:t>
                  </a:r>
                </a:p>
              </p:txBody>
            </p:sp>
          </p:grpSp>
          <p:grpSp>
            <p:nvGrpSpPr>
              <p:cNvPr id="60" name="Grupp 59">
                <a:extLst>
                  <a:ext uri="{FF2B5EF4-FFF2-40B4-BE49-F238E27FC236}">
                    <a16:creationId xmlns:a16="http://schemas.microsoft.com/office/drawing/2014/main" id="{48C0B46A-0FAA-9248-AB92-2588F61D406F}"/>
                  </a:ext>
                </a:extLst>
              </p:cNvPr>
              <p:cNvGrpSpPr/>
              <p:nvPr/>
            </p:nvGrpSpPr>
            <p:grpSpPr>
              <a:xfrm>
                <a:off x="3365307" y="1701849"/>
                <a:ext cx="332516" cy="589135"/>
                <a:chOff x="3693839" y="1875856"/>
                <a:chExt cx="332516" cy="589135"/>
              </a:xfrm>
            </p:grpSpPr>
            <p:sp>
              <p:nvSpPr>
                <p:cNvPr id="62" name="textruta 61">
                  <a:extLst>
                    <a:ext uri="{FF2B5EF4-FFF2-40B4-BE49-F238E27FC236}">
                      <a16:creationId xmlns:a16="http://schemas.microsoft.com/office/drawing/2014/main" id="{2A2CDDA1-CC11-5F4B-86F7-E1301CD229D7}"/>
                    </a:ext>
                  </a:extLst>
                </p:cNvPr>
                <p:cNvSpPr txBox="1"/>
                <p:nvPr/>
              </p:nvSpPr>
              <p:spPr>
                <a:xfrm>
                  <a:off x="3693839" y="1875856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63" name="textruta 62">
                  <a:extLst>
                    <a:ext uri="{FF2B5EF4-FFF2-40B4-BE49-F238E27FC236}">
                      <a16:creationId xmlns:a16="http://schemas.microsoft.com/office/drawing/2014/main" id="{96F01720-C4EF-E74B-9AC7-1417A817FCE9}"/>
                    </a:ext>
                  </a:extLst>
                </p:cNvPr>
                <p:cNvSpPr txBox="1"/>
                <p:nvPr/>
              </p:nvSpPr>
              <p:spPr>
                <a:xfrm>
                  <a:off x="3724695" y="2095659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cxnSp>
              <p:nvCxnSpPr>
                <p:cNvPr id="64" name="Rak 63">
                  <a:extLst>
                    <a:ext uri="{FF2B5EF4-FFF2-40B4-BE49-F238E27FC236}">
                      <a16:creationId xmlns:a16="http://schemas.microsoft.com/office/drawing/2014/main" id="{5BB40F4A-185C-2944-A001-AAEAFB159A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67060" y="2169264"/>
                  <a:ext cx="203034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6" name="textruta 15">
            <a:extLst>
              <a:ext uri="{FF2B5EF4-FFF2-40B4-BE49-F238E27FC236}">
                <a16:creationId xmlns:a16="http://schemas.microsoft.com/office/drawing/2014/main" id="{1E24E4A8-6992-6E4A-B6F1-4C1B87CF03D1}"/>
              </a:ext>
            </a:extLst>
          </p:cNvPr>
          <p:cNvSpPr txBox="1"/>
          <p:nvPr/>
        </p:nvSpPr>
        <p:spPr>
          <a:xfrm>
            <a:off x="4484991" y="2442787"/>
            <a:ext cx="4048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Jo, vi gör om bråken till samma nämnare.</a:t>
            </a:r>
          </a:p>
        </p:txBody>
      </p:sp>
      <p:grpSp>
        <p:nvGrpSpPr>
          <p:cNvPr id="71" name="Grupp 70">
            <a:extLst>
              <a:ext uri="{FF2B5EF4-FFF2-40B4-BE49-F238E27FC236}">
                <a16:creationId xmlns:a16="http://schemas.microsoft.com/office/drawing/2014/main" id="{5085F3CA-843B-DB46-82CB-3AAA86A79C5C}"/>
              </a:ext>
            </a:extLst>
          </p:cNvPr>
          <p:cNvGrpSpPr/>
          <p:nvPr/>
        </p:nvGrpSpPr>
        <p:grpSpPr>
          <a:xfrm>
            <a:off x="2321552" y="3640594"/>
            <a:ext cx="1004944" cy="575040"/>
            <a:chOff x="3029378" y="1720903"/>
            <a:chExt cx="1004944" cy="575040"/>
          </a:xfrm>
        </p:grpSpPr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6820BCA2-592F-C545-8CAF-48FCC98A87C5}"/>
                </a:ext>
              </a:extLst>
            </p:cNvPr>
            <p:cNvGrpSpPr/>
            <p:nvPr/>
          </p:nvGrpSpPr>
          <p:grpSpPr>
            <a:xfrm>
              <a:off x="3029378" y="1720903"/>
              <a:ext cx="579489" cy="574954"/>
              <a:chOff x="3029378" y="1720903"/>
              <a:chExt cx="579489" cy="574954"/>
            </a:xfrm>
          </p:grpSpPr>
          <p:grpSp>
            <p:nvGrpSpPr>
              <p:cNvPr id="82" name="Grupp 81">
                <a:extLst>
                  <a:ext uri="{FF2B5EF4-FFF2-40B4-BE49-F238E27FC236}">
                    <a16:creationId xmlns:a16="http://schemas.microsoft.com/office/drawing/2014/main" id="{F7995907-0F68-8A47-BE6C-F3954C0FEE9B}"/>
                  </a:ext>
                </a:extLst>
              </p:cNvPr>
              <p:cNvGrpSpPr/>
              <p:nvPr/>
            </p:nvGrpSpPr>
            <p:grpSpPr>
              <a:xfrm>
                <a:off x="3029378" y="1720903"/>
                <a:ext cx="301718" cy="574954"/>
                <a:chOff x="3961230" y="1875246"/>
                <a:chExt cx="301718" cy="574954"/>
              </a:xfrm>
            </p:grpSpPr>
            <p:sp>
              <p:nvSpPr>
                <p:cNvPr id="84" name="textruta 83">
                  <a:extLst>
                    <a:ext uri="{FF2B5EF4-FFF2-40B4-BE49-F238E27FC236}">
                      <a16:creationId xmlns:a16="http://schemas.microsoft.com/office/drawing/2014/main" id="{5911729F-6506-0149-B03E-4765DCE0E794}"/>
                    </a:ext>
                  </a:extLst>
                </p:cNvPr>
                <p:cNvSpPr txBox="1"/>
                <p:nvPr/>
              </p:nvSpPr>
              <p:spPr>
                <a:xfrm>
                  <a:off x="3961230" y="187524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85" name="textruta 84">
                  <a:extLst>
                    <a:ext uri="{FF2B5EF4-FFF2-40B4-BE49-F238E27FC236}">
                      <a16:creationId xmlns:a16="http://schemas.microsoft.com/office/drawing/2014/main" id="{10E9F616-C2F5-A342-96CA-D4B3636A3AB5}"/>
                    </a:ext>
                  </a:extLst>
                </p:cNvPr>
                <p:cNvSpPr txBox="1"/>
                <p:nvPr/>
              </p:nvSpPr>
              <p:spPr>
                <a:xfrm>
                  <a:off x="3961262" y="2080868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cxnSp>
              <p:nvCxnSpPr>
                <p:cNvPr id="86" name="Rak 85">
                  <a:extLst>
                    <a:ext uri="{FF2B5EF4-FFF2-40B4-BE49-F238E27FC236}">
                      <a16:creationId xmlns:a16="http://schemas.microsoft.com/office/drawing/2014/main" id="{E84D91D0-7F73-4242-A44F-A07445187B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13266" y="2162321"/>
                  <a:ext cx="19767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3" name="textruta 82">
                <a:extLst>
                  <a:ext uri="{FF2B5EF4-FFF2-40B4-BE49-F238E27FC236}">
                    <a16:creationId xmlns:a16="http://schemas.microsoft.com/office/drawing/2014/main" id="{37E77C16-0549-414B-AD99-B8B25681F9C4}"/>
                  </a:ext>
                </a:extLst>
              </p:cNvPr>
              <p:cNvSpPr txBox="1"/>
              <p:nvPr/>
            </p:nvSpPr>
            <p:spPr>
              <a:xfrm>
                <a:off x="3280094" y="1817425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+</a:t>
                </a:r>
              </a:p>
            </p:txBody>
          </p:sp>
        </p:grpSp>
        <p:grpSp>
          <p:nvGrpSpPr>
            <p:cNvPr id="77" name="Grupp 76">
              <a:extLst>
                <a:ext uri="{FF2B5EF4-FFF2-40B4-BE49-F238E27FC236}">
                  <a16:creationId xmlns:a16="http://schemas.microsoft.com/office/drawing/2014/main" id="{110329E0-2B3B-E04F-8B72-2113040BBA36}"/>
                </a:ext>
              </a:extLst>
            </p:cNvPr>
            <p:cNvGrpSpPr/>
            <p:nvPr/>
          </p:nvGrpSpPr>
          <p:grpSpPr>
            <a:xfrm>
              <a:off x="3495235" y="1720903"/>
              <a:ext cx="304887" cy="575040"/>
              <a:chOff x="3823767" y="1894910"/>
              <a:chExt cx="304887" cy="575040"/>
            </a:xfrm>
          </p:grpSpPr>
          <p:sp>
            <p:nvSpPr>
              <p:cNvPr id="79" name="textruta 78">
                <a:extLst>
                  <a:ext uri="{FF2B5EF4-FFF2-40B4-BE49-F238E27FC236}">
                    <a16:creationId xmlns:a16="http://schemas.microsoft.com/office/drawing/2014/main" id="{900EAC7A-D58C-AE42-9934-9174ADD55560}"/>
                  </a:ext>
                </a:extLst>
              </p:cNvPr>
              <p:cNvSpPr txBox="1"/>
              <p:nvPr/>
            </p:nvSpPr>
            <p:spPr>
              <a:xfrm>
                <a:off x="3823767" y="1894910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80" name="textruta 79">
                <a:extLst>
                  <a:ext uri="{FF2B5EF4-FFF2-40B4-BE49-F238E27FC236}">
                    <a16:creationId xmlns:a16="http://schemas.microsoft.com/office/drawing/2014/main" id="{0607CAF8-51F0-7A47-BC3E-225C28BD295C}"/>
                  </a:ext>
                </a:extLst>
              </p:cNvPr>
              <p:cNvSpPr txBox="1"/>
              <p:nvPr/>
            </p:nvSpPr>
            <p:spPr>
              <a:xfrm>
                <a:off x="3826994" y="2100618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81" name="Rak 80">
                <a:extLst>
                  <a:ext uri="{FF2B5EF4-FFF2-40B4-BE49-F238E27FC236}">
                    <a16:creationId xmlns:a16="http://schemas.microsoft.com/office/drawing/2014/main" id="{654F440A-A1B8-024F-9A71-2772B6B5F6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1781" y="2178006"/>
                <a:ext cx="19044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ruta 77">
              <a:extLst>
                <a:ext uri="{FF2B5EF4-FFF2-40B4-BE49-F238E27FC236}">
                  <a16:creationId xmlns:a16="http://schemas.microsoft.com/office/drawing/2014/main" id="{7B20B91F-CC44-1348-9716-3AC3718B4E12}"/>
                </a:ext>
              </a:extLst>
            </p:cNvPr>
            <p:cNvSpPr txBox="1"/>
            <p:nvPr/>
          </p:nvSpPr>
          <p:spPr>
            <a:xfrm>
              <a:off x="3734691" y="1809510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97" name="Rektangel 96">
            <a:extLst>
              <a:ext uri="{FF2B5EF4-FFF2-40B4-BE49-F238E27FC236}">
                <a16:creationId xmlns:a16="http://schemas.microsoft.com/office/drawing/2014/main" id="{5159E0A4-8AAF-AF41-967F-2D675590EB65}"/>
              </a:ext>
            </a:extLst>
          </p:cNvPr>
          <p:cNvSpPr/>
          <p:nvPr/>
        </p:nvSpPr>
        <p:spPr>
          <a:xfrm>
            <a:off x="3307622" y="3007501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MGN </a:t>
            </a:r>
            <a:r>
              <a:rPr lang="sv-SE" b="1" dirty="0">
                <a:solidFill>
                  <a:srgbClr val="800000"/>
                </a:solidFill>
              </a:rPr>
              <a:t>=</a:t>
            </a:r>
            <a:r>
              <a:rPr lang="sv-SE" dirty="0"/>
              <a:t> </a:t>
            </a:r>
            <a:r>
              <a:rPr lang="sv-SE" b="1" dirty="0">
                <a:solidFill>
                  <a:srgbClr val="800000"/>
                </a:solidFill>
              </a:rPr>
              <a:t>6</a:t>
            </a:r>
            <a:r>
              <a:rPr lang="sv-SE" dirty="0"/>
              <a:t>.</a:t>
            </a:r>
          </a:p>
        </p:txBody>
      </p:sp>
      <p:sp>
        <p:nvSpPr>
          <p:cNvPr id="98" name="Rektangel 97">
            <a:extLst>
              <a:ext uri="{FF2B5EF4-FFF2-40B4-BE49-F238E27FC236}">
                <a16:creationId xmlns:a16="http://schemas.microsoft.com/office/drawing/2014/main" id="{7C3DE634-B7E5-2947-860E-D15344C277A9}"/>
              </a:ext>
            </a:extLst>
          </p:cNvPr>
          <p:cNvSpPr/>
          <p:nvPr/>
        </p:nvSpPr>
        <p:spPr>
          <a:xfrm>
            <a:off x="4484991" y="2990500"/>
            <a:ext cx="44702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</a:t>
            </a:r>
            <a:r>
              <a:rPr lang="sv-SE" b="1" i="1" dirty="0">
                <a:solidFill>
                  <a:srgbClr val="800000"/>
                </a:solidFill>
              </a:rPr>
              <a:t>förlänger</a:t>
            </a:r>
            <a:r>
              <a:rPr lang="sv-SE" dirty="0"/>
              <a:t> så båda bråkens nämnare blir </a:t>
            </a:r>
            <a:r>
              <a:rPr lang="sv-SE" b="1" dirty="0">
                <a:solidFill>
                  <a:srgbClr val="800000"/>
                </a:solidFill>
              </a:rPr>
              <a:t>6</a:t>
            </a:r>
            <a:r>
              <a:rPr lang="sv-SE" dirty="0"/>
              <a:t>.</a:t>
            </a:r>
          </a:p>
        </p:txBody>
      </p:sp>
      <p:grpSp>
        <p:nvGrpSpPr>
          <p:cNvPr id="182" name="Grupp 181">
            <a:extLst>
              <a:ext uri="{FF2B5EF4-FFF2-40B4-BE49-F238E27FC236}">
                <a16:creationId xmlns:a16="http://schemas.microsoft.com/office/drawing/2014/main" id="{03410FA5-2813-8648-8032-397DBFA683D0}"/>
              </a:ext>
            </a:extLst>
          </p:cNvPr>
          <p:cNvGrpSpPr/>
          <p:nvPr/>
        </p:nvGrpSpPr>
        <p:grpSpPr>
          <a:xfrm>
            <a:off x="3281046" y="3616296"/>
            <a:ext cx="1661451" cy="608081"/>
            <a:chOff x="3281046" y="3616296"/>
            <a:chExt cx="1661451" cy="608081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F1EC47FF-6B13-484F-B005-0A52E1235626}"/>
                </a:ext>
              </a:extLst>
            </p:cNvPr>
            <p:cNvGrpSpPr/>
            <p:nvPr/>
          </p:nvGrpSpPr>
          <p:grpSpPr>
            <a:xfrm>
              <a:off x="3281046" y="3616296"/>
              <a:ext cx="1661451" cy="608081"/>
              <a:chOff x="3281046" y="3616296"/>
              <a:chExt cx="1661451" cy="608081"/>
            </a:xfrm>
          </p:grpSpPr>
          <p:grpSp>
            <p:nvGrpSpPr>
              <p:cNvPr id="89" name="Grupp 88">
                <a:extLst>
                  <a:ext uri="{FF2B5EF4-FFF2-40B4-BE49-F238E27FC236}">
                    <a16:creationId xmlns:a16="http://schemas.microsoft.com/office/drawing/2014/main" id="{823B0E5E-E5F5-D84A-A1E3-A13099D0D27B}"/>
                  </a:ext>
                </a:extLst>
              </p:cNvPr>
              <p:cNvGrpSpPr/>
              <p:nvPr/>
            </p:nvGrpSpPr>
            <p:grpSpPr>
              <a:xfrm>
                <a:off x="3281046" y="3620000"/>
                <a:ext cx="649062" cy="604377"/>
                <a:chOff x="3840224" y="1877333"/>
                <a:chExt cx="649062" cy="604377"/>
              </a:xfrm>
            </p:grpSpPr>
            <p:sp>
              <p:nvSpPr>
                <p:cNvPr id="94" name="textruta 93">
                  <a:extLst>
                    <a:ext uri="{FF2B5EF4-FFF2-40B4-BE49-F238E27FC236}">
                      <a16:creationId xmlns:a16="http://schemas.microsoft.com/office/drawing/2014/main" id="{259A344E-D33A-3E4B-ADCD-1B441B6A6CA5}"/>
                    </a:ext>
                  </a:extLst>
                </p:cNvPr>
                <p:cNvSpPr txBox="1"/>
                <p:nvPr/>
              </p:nvSpPr>
              <p:spPr>
                <a:xfrm>
                  <a:off x="3907075" y="1877333"/>
                  <a:ext cx="58221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 </a:t>
                  </a:r>
                  <a:r>
                    <a:rPr lang="is-IS" dirty="0"/>
                    <a:t>∙ </a:t>
                  </a:r>
                  <a:r>
                    <a:rPr lang="sv-SE" b="1" dirty="0">
                      <a:solidFill>
                        <a:srgbClr val="800000"/>
                      </a:solidFill>
                    </a:rPr>
                    <a:t>3</a:t>
                  </a:r>
                </a:p>
              </p:txBody>
            </p:sp>
            <p:sp>
              <p:nvSpPr>
                <p:cNvPr id="95" name="textruta 94">
                  <a:extLst>
                    <a:ext uri="{FF2B5EF4-FFF2-40B4-BE49-F238E27FC236}">
                      <a16:creationId xmlns:a16="http://schemas.microsoft.com/office/drawing/2014/main" id="{A530A918-A8FD-424E-9827-25EC122B04A3}"/>
                    </a:ext>
                  </a:extLst>
                </p:cNvPr>
                <p:cNvSpPr txBox="1"/>
                <p:nvPr/>
              </p:nvSpPr>
              <p:spPr>
                <a:xfrm>
                  <a:off x="3840224" y="2112378"/>
                  <a:ext cx="6351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 2</a:t>
                  </a:r>
                  <a:r>
                    <a:rPr lang="is-IS" dirty="0"/>
                    <a:t> ∙ </a:t>
                  </a:r>
                  <a:r>
                    <a:rPr lang="sv-SE" b="1" dirty="0">
                      <a:solidFill>
                        <a:srgbClr val="800000"/>
                      </a:solidFill>
                    </a:rPr>
                    <a:t>3</a:t>
                  </a:r>
                </a:p>
              </p:txBody>
            </p:sp>
            <p:cxnSp>
              <p:nvCxnSpPr>
                <p:cNvPr id="96" name="Rak 95">
                  <a:extLst>
                    <a:ext uri="{FF2B5EF4-FFF2-40B4-BE49-F238E27FC236}">
                      <a16:creationId xmlns:a16="http://schemas.microsoft.com/office/drawing/2014/main" id="{DB30A9E9-779E-E141-BA37-01E20F419B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77419" y="2183662"/>
                  <a:ext cx="559444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9" name="Grupp 98">
                <a:extLst>
                  <a:ext uri="{FF2B5EF4-FFF2-40B4-BE49-F238E27FC236}">
                    <a16:creationId xmlns:a16="http://schemas.microsoft.com/office/drawing/2014/main" id="{27509CB2-EE9F-F64D-9D83-0EC04E571D09}"/>
                  </a:ext>
                </a:extLst>
              </p:cNvPr>
              <p:cNvGrpSpPr/>
              <p:nvPr/>
            </p:nvGrpSpPr>
            <p:grpSpPr>
              <a:xfrm>
                <a:off x="4083494" y="3616296"/>
                <a:ext cx="859003" cy="594323"/>
                <a:chOff x="6344800" y="2929627"/>
                <a:chExt cx="859003" cy="594323"/>
              </a:xfrm>
            </p:grpSpPr>
            <p:sp>
              <p:nvSpPr>
                <p:cNvPr id="100" name="textruta 99">
                  <a:extLst>
                    <a:ext uri="{FF2B5EF4-FFF2-40B4-BE49-F238E27FC236}">
                      <a16:creationId xmlns:a16="http://schemas.microsoft.com/office/drawing/2014/main" id="{ECB297C7-671C-4D4C-8745-63245FE021AF}"/>
                    </a:ext>
                  </a:extLst>
                </p:cNvPr>
                <p:cNvSpPr txBox="1"/>
                <p:nvPr/>
              </p:nvSpPr>
              <p:spPr>
                <a:xfrm>
                  <a:off x="6904172" y="3047079"/>
                  <a:ext cx="2996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=</a:t>
                  </a:r>
                </a:p>
              </p:txBody>
            </p:sp>
            <p:grpSp>
              <p:nvGrpSpPr>
                <p:cNvPr id="101" name="Grupp 100">
                  <a:extLst>
                    <a:ext uri="{FF2B5EF4-FFF2-40B4-BE49-F238E27FC236}">
                      <a16:creationId xmlns:a16="http://schemas.microsoft.com/office/drawing/2014/main" id="{8A85DD0E-A726-FA44-B2B2-B64C920F3F45}"/>
                    </a:ext>
                  </a:extLst>
                </p:cNvPr>
                <p:cNvGrpSpPr/>
                <p:nvPr/>
              </p:nvGrpSpPr>
              <p:grpSpPr>
                <a:xfrm>
                  <a:off x="6344800" y="2929627"/>
                  <a:ext cx="654691" cy="594323"/>
                  <a:chOff x="3834138" y="1881544"/>
                  <a:chExt cx="654691" cy="594323"/>
                </a:xfrm>
              </p:grpSpPr>
              <p:sp>
                <p:nvSpPr>
                  <p:cNvPr id="106" name="textruta 105">
                    <a:extLst>
                      <a:ext uri="{FF2B5EF4-FFF2-40B4-BE49-F238E27FC236}">
                        <a16:creationId xmlns:a16="http://schemas.microsoft.com/office/drawing/2014/main" id="{4C7D14B5-4D55-B64D-9CC7-E1849DCC36E7}"/>
                      </a:ext>
                    </a:extLst>
                  </p:cNvPr>
                  <p:cNvSpPr txBox="1"/>
                  <p:nvPr/>
                </p:nvSpPr>
                <p:spPr>
                  <a:xfrm>
                    <a:off x="3906618" y="1881544"/>
                    <a:ext cx="58221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 </a:t>
                    </a:r>
                    <a:r>
                      <a:rPr lang="is-IS" dirty="0"/>
                      <a:t>∙ </a:t>
                    </a:r>
                    <a:r>
                      <a:rPr lang="sv-SE" b="1" dirty="0">
                        <a:solidFill>
                          <a:srgbClr val="800000"/>
                        </a:solidFill>
                      </a:rPr>
                      <a:t>2</a:t>
                    </a:r>
                  </a:p>
                </p:txBody>
              </p:sp>
              <p:sp>
                <p:nvSpPr>
                  <p:cNvPr id="107" name="textruta 106">
                    <a:extLst>
                      <a:ext uri="{FF2B5EF4-FFF2-40B4-BE49-F238E27FC236}">
                        <a16:creationId xmlns:a16="http://schemas.microsoft.com/office/drawing/2014/main" id="{8C7155AA-86DC-444A-A732-8F63B95A5A8F}"/>
                      </a:ext>
                    </a:extLst>
                  </p:cNvPr>
                  <p:cNvSpPr txBox="1"/>
                  <p:nvPr/>
                </p:nvSpPr>
                <p:spPr>
                  <a:xfrm>
                    <a:off x="3834138" y="2106535"/>
                    <a:ext cx="63511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 3</a:t>
                    </a:r>
                    <a:r>
                      <a:rPr lang="is-IS" dirty="0"/>
                      <a:t> ∙ </a:t>
                    </a:r>
                    <a:r>
                      <a:rPr lang="sv-SE" b="1" dirty="0">
                        <a:solidFill>
                          <a:srgbClr val="800000"/>
                        </a:solidFill>
                      </a:rPr>
                      <a:t>2</a:t>
                    </a:r>
                  </a:p>
                </p:txBody>
              </p:sp>
              <p:cxnSp>
                <p:nvCxnSpPr>
                  <p:cNvPr id="108" name="Rak 107">
                    <a:extLst>
                      <a:ext uri="{FF2B5EF4-FFF2-40B4-BE49-F238E27FC236}">
                        <a16:creationId xmlns:a16="http://schemas.microsoft.com/office/drawing/2014/main" id="{9D39FC0C-D674-D546-A60C-B1E35553CD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77419" y="2183662"/>
                    <a:ext cx="559444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29" name="textruta 128">
              <a:extLst>
                <a:ext uri="{FF2B5EF4-FFF2-40B4-BE49-F238E27FC236}">
                  <a16:creationId xmlns:a16="http://schemas.microsoft.com/office/drawing/2014/main" id="{0744DFE6-DEB6-5C4B-ACD6-641B726DC283}"/>
                </a:ext>
              </a:extLst>
            </p:cNvPr>
            <p:cNvSpPr txBox="1"/>
            <p:nvPr/>
          </p:nvSpPr>
          <p:spPr>
            <a:xfrm>
              <a:off x="3871261" y="3731840"/>
              <a:ext cx="328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+</a:t>
              </a:r>
            </a:p>
          </p:txBody>
        </p:sp>
      </p:grpSp>
      <p:grpSp>
        <p:nvGrpSpPr>
          <p:cNvPr id="131" name="Grupp 130">
            <a:extLst>
              <a:ext uri="{FF2B5EF4-FFF2-40B4-BE49-F238E27FC236}">
                <a16:creationId xmlns:a16="http://schemas.microsoft.com/office/drawing/2014/main" id="{2B5D984E-EFB1-D440-82D8-0A27467898E5}"/>
              </a:ext>
            </a:extLst>
          </p:cNvPr>
          <p:cNvGrpSpPr/>
          <p:nvPr/>
        </p:nvGrpSpPr>
        <p:grpSpPr>
          <a:xfrm>
            <a:off x="4905043" y="3617784"/>
            <a:ext cx="1207641" cy="600840"/>
            <a:chOff x="2977407" y="1701626"/>
            <a:chExt cx="1207641" cy="600840"/>
          </a:xfrm>
        </p:grpSpPr>
        <p:grpSp>
          <p:nvGrpSpPr>
            <p:cNvPr id="136" name="Grupp 135">
              <a:extLst>
                <a:ext uri="{FF2B5EF4-FFF2-40B4-BE49-F238E27FC236}">
                  <a16:creationId xmlns:a16="http://schemas.microsoft.com/office/drawing/2014/main" id="{04AB785D-E002-8E42-A08D-D70BA4ACB88F}"/>
                </a:ext>
              </a:extLst>
            </p:cNvPr>
            <p:cNvGrpSpPr/>
            <p:nvPr/>
          </p:nvGrpSpPr>
          <p:grpSpPr>
            <a:xfrm>
              <a:off x="2977407" y="1701626"/>
              <a:ext cx="631460" cy="600840"/>
              <a:chOff x="2977407" y="1701626"/>
              <a:chExt cx="631460" cy="600840"/>
            </a:xfrm>
          </p:grpSpPr>
          <p:grpSp>
            <p:nvGrpSpPr>
              <p:cNvPr id="142" name="Grupp 141">
                <a:extLst>
                  <a:ext uri="{FF2B5EF4-FFF2-40B4-BE49-F238E27FC236}">
                    <a16:creationId xmlns:a16="http://schemas.microsoft.com/office/drawing/2014/main" id="{0771526B-ABC9-F348-A6D3-9A50450BB45E}"/>
                  </a:ext>
                </a:extLst>
              </p:cNvPr>
              <p:cNvGrpSpPr/>
              <p:nvPr/>
            </p:nvGrpSpPr>
            <p:grpSpPr>
              <a:xfrm>
                <a:off x="2977407" y="1701626"/>
                <a:ext cx="309185" cy="600840"/>
                <a:chOff x="3909259" y="1855969"/>
                <a:chExt cx="309185" cy="600840"/>
              </a:xfrm>
            </p:grpSpPr>
            <p:sp>
              <p:nvSpPr>
                <p:cNvPr id="144" name="textruta 143">
                  <a:extLst>
                    <a:ext uri="{FF2B5EF4-FFF2-40B4-BE49-F238E27FC236}">
                      <a16:creationId xmlns:a16="http://schemas.microsoft.com/office/drawing/2014/main" id="{A07200C3-325A-154B-9FBA-48A829A924AA}"/>
                    </a:ext>
                  </a:extLst>
                </p:cNvPr>
                <p:cNvSpPr txBox="1"/>
                <p:nvPr/>
              </p:nvSpPr>
              <p:spPr>
                <a:xfrm>
                  <a:off x="3916758" y="1855969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145" name="textruta 144">
                  <a:extLst>
                    <a:ext uri="{FF2B5EF4-FFF2-40B4-BE49-F238E27FC236}">
                      <a16:creationId xmlns:a16="http://schemas.microsoft.com/office/drawing/2014/main" id="{B2750C5B-9105-3640-8F64-DACE21553A02}"/>
                    </a:ext>
                  </a:extLst>
                </p:cNvPr>
                <p:cNvSpPr txBox="1"/>
                <p:nvPr/>
              </p:nvSpPr>
              <p:spPr>
                <a:xfrm>
                  <a:off x="3909259" y="2087477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cxnSp>
              <p:nvCxnSpPr>
                <p:cNvPr id="146" name="Rak 145">
                  <a:extLst>
                    <a:ext uri="{FF2B5EF4-FFF2-40B4-BE49-F238E27FC236}">
                      <a16:creationId xmlns:a16="http://schemas.microsoft.com/office/drawing/2014/main" id="{EA11247F-F91A-4B4D-A47E-3B4AB53BE1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66420" y="2156434"/>
                  <a:ext cx="187364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3" name="textruta 142">
                <a:extLst>
                  <a:ext uri="{FF2B5EF4-FFF2-40B4-BE49-F238E27FC236}">
                    <a16:creationId xmlns:a16="http://schemas.microsoft.com/office/drawing/2014/main" id="{DB2E27FE-AAD2-BE49-97B6-F46C9B3E401B}"/>
                  </a:ext>
                </a:extLst>
              </p:cNvPr>
              <p:cNvSpPr txBox="1"/>
              <p:nvPr/>
            </p:nvSpPr>
            <p:spPr>
              <a:xfrm>
                <a:off x="3280094" y="1817425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+</a:t>
                </a:r>
              </a:p>
            </p:txBody>
          </p:sp>
        </p:grpSp>
        <p:grpSp>
          <p:nvGrpSpPr>
            <p:cNvPr id="137" name="Grupp 136">
              <a:extLst>
                <a:ext uri="{FF2B5EF4-FFF2-40B4-BE49-F238E27FC236}">
                  <a16:creationId xmlns:a16="http://schemas.microsoft.com/office/drawing/2014/main" id="{C47CBF43-9A53-8046-BEB1-B8D2105DDFF9}"/>
                </a:ext>
              </a:extLst>
            </p:cNvPr>
            <p:cNvGrpSpPr/>
            <p:nvPr/>
          </p:nvGrpSpPr>
          <p:grpSpPr>
            <a:xfrm>
              <a:off x="3523566" y="1704511"/>
              <a:ext cx="319030" cy="594879"/>
              <a:chOff x="3852098" y="1878518"/>
              <a:chExt cx="319030" cy="594879"/>
            </a:xfrm>
          </p:grpSpPr>
          <p:sp>
            <p:nvSpPr>
              <p:cNvPr id="139" name="textruta 138">
                <a:extLst>
                  <a:ext uri="{FF2B5EF4-FFF2-40B4-BE49-F238E27FC236}">
                    <a16:creationId xmlns:a16="http://schemas.microsoft.com/office/drawing/2014/main" id="{649D28F4-C0AA-7948-A6B0-3A59ABAC8D80}"/>
                  </a:ext>
                </a:extLst>
              </p:cNvPr>
              <p:cNvSpPr txBox="1"/>
              <p:nvPr/>
            </p:nvSpPr>
            <p:spPr>
              <a:xfrm>
                <a:off x="3869468" y="1878518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140" name="textruta 139">
                <a:extLst>
                  <a:ext uri="{FF2B5EF4-FFF2-40B4-BE49-F238E27FC236}">
                    <a16:creationId xmlns:a16="http://schemas.microsoft.com/office/drawing/2014/main" id="{69F0CC1B-66B8-FD43-932D-B2866B4C9334}"/>
                  </a:ext>
                </a:extLst>
              </p:cNvPr>
              <p:cNvSpPr txBox="1"/>
              <p:nvPr/>
            </p:nvSpPr>
            <p:spPr>
              <a:xfrm>
                <a:off x="3852098" y="2104065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cxnSp>
            <p:nvCxnSpPr>
              <p:cNvPr id="141" name="Rak 140">
                <a:extLst>
                  <a:ext uri="{FF2B5EF4-FFF2-40B4-BE49-F238E27FC236}">
                    <a16:creationId xmlns:a16="http://schemas.microsoft.com/office/drawing/2014/main" id="{1C984E11-A0B2-2C4D-80CF-5C0F52232E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286" y="2176098"/>
                <a:ext cx="19291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8" name="textruta 137">
              <a:extLst>
                <a:ext uri="{FF2B5EF4-FFF2-40B4-BE49-F238E27FC236}">
                  <a16:creationId xmlns:a16="http://schemas.microsoft.com/office/drawing/2014/main" id="{A98BE01F-620A-F84F-98FD-579DF4C06125}"/>
                </a:ext>
              </a:extLst>
            </p:cNvPr>
            <p:cNvSpPr txBox="1"/>
            <p:nvPr/>
          </p:nvSpPr>
          <p:spPr>
            <a:xfrm>
              <a:off x="3885417" y="181059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32" name="Grupp 131">
            <a:extLst>
              <a:ext uri="{FF2B5EF4-FFF2-40B4-BE49-F238E27FC236}">
                <a16:creationId xmlns:a16="http://schemas.microsoft.com/office/drawing/2014/main" id="{A0011922-0C68-4E44-8707-20D5951EEF5E}"/>
              </a:ext>
            </a:extLst>
          </p:cNvPr>
          <p:cNvGrpSpPr/>
          <p:nvPr/>
        </p:nvGrpSpPr>
        <p:grpSpPr>
          <a:xfrm>
            <a:off x="6048637" y="3627832"/>
            <a:ext cx="312520" cy="576088"/>
            <a:chOff x="3846239" y="1868169"/>
            <a:chExt cx="312520" cy="576088"/>
          </a:xfrm>
        </p:grpSpPr>
        <p:sp>
          <p:nvSpPr>
            <p:cNvPr id="133" name="textruta 132">
              <a:extLst>
                <a:ext uri="{FF2B5EF4-FFF2-40B4-BE49-F238E27FC236}">
                  <a16:creationId xmlns:a16="http://schemas.microsoft.com/office/drawing/2014/main" id="{232DE28D-C71B-0C40-8566-0D9C0035473E}"/>
                </a:ext>
              </a:extLst>
            </p:cNvPr>
            <p:cNvSpPr txBox="1"/>
            <p:nvPr/>
          </p:nvSpPr>
          <p:spPr>
            <a:xfrm>
              <a:off x="3857073" y="186816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sp>
          <p:nvSpPr>
            <p:cNvPr id="134" name="textruta 133">
              <a:extLst>
                <a:ext uri="{FF2B5EF4-FFF2-40B4-BE49-F238E27FC236}">
                  <a16:creationId xmlns:a16="http://schemas.microsoft.com/office/drawing/2014/main" id="{685D168A-20FC-F948-BBF8-104ED1A8291D}"/>
                </a:ext>
              </a:extLst>
            </p:cNvPr>
            <p:cNvSpPr txBox="1"/>
            <p:nvPr/>
          </p:nvSpPr>
          <p:spPr>
            <a:xfrm>
              <a:off x="3846239" y="207492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cxnSp>
          <p:nvCxnSpPr>
            <p:cNvPr id="135" name="Rak 134">
              <a:extLst>
                <a:ext uri="{FF2B5EF4-FFF2-40B4-BE49-F238E27FC236}">
                  <a16:creationId xmlns:a16="http://schemas.microsoft.com/office/drawing/2014/main" id="{564404CD-B824-B04F-9DCD-73C50DAA627F}"/>
                </a:ext>
              </a:extLst>
            </p:cNvPr>
            <p:cNvCxnSpPr>
              <a:cxnSpLocks/>
            </p:cNvCxnSpPr>
            <p:nvPr/>
          </p:nvCxnSpPr>
          <p:spPr>
            <a:xfrm>
              <a:off x="3904440" y="2156863"/>
              <a:ext cx="20112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1" name="Grupp 150">
            <a:extLst>
              <a:ext uri="{FF2B5EF4-FFF2-40B4-BE49-F238E27FC236}">
                <a16:creationId xmlns:a16="http://schemas.microsoft.com/office/drawing/2014/main" id="{0C719DC9-0A12-9540-9F01-0EEAC7F66A4B}"/>
              </a:ext>
            </a:extLst>
          </p:cNvPr>
          <p:cNvGrpSpPr/>
          <p:nvPr/>
        </p:nvGrpSpPr>
        <p:grpSpPr>
          <a:xfrm>
            <a:off x="6031387" y="4544877"/>
            <a:ext cx="651761" cy="682396"/>
            <a:chOff x="3530600" y="2393950"/>
            <a:chExt cx="2082800" cy="2070100"/>
          </a:xfrm>
        </p:grpSpPr>
        <p:pic>
          <p:nvPicPr>
            <p:cNvPr id="149" name="Bildobjekt 148">
              <a:extLst>
                <a:ext uri="{FF2B5EF4-FFF2-40B4-BE49-F238E27FC236}">
                  <a16:creationId xmlns:a16="http://schemas.microsoft.com/office/drawing/2014/main" id="{BAA8F673-772F-6E47-ABB3-40D13054D6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30600" y="2393950"/>
              <a:ext cx="2082800" cy="2070100"/>
            </a:xfrm>
            <a:prstGeom prst="rect">
              <a:avLst/>
            </a:prstGeom>
          </p:spPr>
        </p:pic>
        <p:pic>
          <p:nvPicPr>
            <p:cNvPr id="150" name="Bildobjekt 149">
              <a:extLst>
                <a:ext uri="{FF2B5EF4-FFF2-40B4-BE49-F238E27FC236}">
                  <a16:creationId xmlns:a16="http://schemas.microsoft.com/office/drawing/2014/main" id="{4904E9B3-8D33-8E45-93C3-9D5BBDEB84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025" y="2463578"/>
              <a:ext cx="990600" cy="1346200"/>
            </a:xfrm>
            <a:prstGeom prst="rect">
              <a:avLst/>
            </a:prstGeom>
          </p:spPr>
        </p:pic>
      </p:grpSp>
      <p:grpSp>
        <p:nvGrpSpPr>
          <p:cNvPr id="160" name="Grupp 159">
            <a:extLst>
              <a:ext uri="{FF2B5EF4-FFF2-40B4-BE49-F238E27FC236}">
                <a16:creationId xmlns:a16="http://schemas.microsoft.com/office/drawing/2014/main" id="{21A03A94-CE53-A244-A39B-7A2AA2B1A98F}"/>
              </a:ext>
            </a:extLst>
          </p:cNvPr>
          <p:cNvGrpSpPr/>
          <p:nvPr/>
        </p:nvGrpSpPr>
        <p:grpSpPr>
          <a:xfrm>
            <a:off x="1868009" y="4544877"/>
            <a:ext cx="1848280" cy="672299"/>
            <a:chOff x="2128376" y="4602326"/>
            <a:chExt cx="1848280" cy="672299"/>
          </a:xfrm>
        </p:grpSpPr>
        <p:pic>
          <p:nvPicPr>
            <p:cNvPr id="147" name="Bildobjekt 146">
              <a:extLst>
                <a:ext uri="{FF2B5EF4-FFF2-40B4-BE49-F238E27FC236}">
                  <a16:creationId xmlns:a16="http://schemas.microsoft.com/office/drawing/2014/main" id="{CBC3E88C-99A7-474D-B297-818952C53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28376" y="4602326"/>
              <a:ext cx="1483832" cy="672299"/>
            </a:xfrm>
            <a:prstGeom prst="rect">
              <a:avLst/>
            </a:prstGeom>
          </p:spPr>
        </p:pic>
        <p:sp>
          <p:nvSpPr>
            <p:cNvPr id="153" name="textruta 152">
              <a:extLst>
                <a:ext uri="{FF2B5EF4-FFF2-40B4-BE49-F238E27FC236}">
                  <a16:creationId xmlns:a16="http://schemas.microsoft.com/office/drawing/2014/main" id="{4A08371F-7B73-124A-886A-3C187F3FD399}"/>
                </a:ext>
              </a:extLst>
            </p:cNvPr>
            <p:cNvSpPr txBox="1"/>
            <p:nvPr/>
          </p:nvSpPr>
          <p:spPr>
            <a:xfrm>
              <a:off x="2718156" y="4793825"/>
              <a:ext cx="304272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700" dirty="0"/>
                <a:t>+</a:t>
              </a:r>
            </a:p>
          </p:txBody>
        </p:sp>
        <p:sp>
          <p:nvSpPr>
            <p:cNvPr id="154" name="textruta 153">
              <a:extLst>
                <a:ext uri="{FF2B5EF4-FFF2-40B4-BE49-F238E27FC236}">
                  <a16:creationId xmlns:a16="http://schemas.microsoft.com/office/drawing/2014/main" id="{0B0A6391-5F32-C840-A484-38BD06D7584C}"/>
                </a:ext>
              </a:extLst>
            </p:cNvPr>
            <p:cNvSpPr txBox="1"/>
            <p:nvPr/>
          </p:nvSpPr>
          <p:spPr>
            <a:xfrm>
              <a:off x="3677025" y="4778436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61" name="Grupp 160">
            <a:extLst>
              <a:ext uri="{FF2B5EF4-FFF2-40B4-BE49-F238E27FC236}">
                <a16:creationId xmlns:a16="http://schemas.microsoft.com/office/drawing/2014/main" id="{74AA793F-5909-7540-95E2-B8909E8F67C3}"/>
              </a:ext>
            </a:extLst>
          </p:cNvPr>
          <p:cNvGrpSpPr/>
          <p:nvPr/>
        </p:nvGrpSpPr>
        <p:grpSpPr>
          <a:xfrm>
            <a:off x="3862322" y="4508074"/>
            <a:ext cx="1950533" cy="710186"/>
            <a:chOff x="4084150" y="4575107"/>
            <a:chExt cx="1950533" cy="710186"/>
          </a:xfrm>
        </p:grpSpPr>
        <p:sp>
          <p:nvSpPr>
            <p:cNvPr id="155" name="textruta 154">
              <a:extLst>
                <a:ext uri="{FF2B5EF4-FFF2-40B4-BE49-F238E27FC236}">
                  <a16:creationId xmlns:a16="http://schemas.microsoft.com/office/drawing/2014/main" id="{F16FF31B-97E0-5540-BB74-C73F2C751F74}"/>
                </a:ext>
              </a:extLst>
            </p:cNvPr>
            <p:cNvSpPr txBox="1"/>
            <p:nvPr/>
          </p:nvSpPr>
          <p:spPr>
            <a:xfrm>
              <a:off x="5735052" y="4769173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58" name="Grupp 157">
              <a:extLst>
                <a:ext uri="{FF2B5EF4-FFF2-40B4-BE49-F238E27FC236}">
                  <a16:creationId xmlns:a16="http://schemas.microsoft.com/office/drawing/2014/main" id="{B2AB382E-DE41-6646-BA47-39BCCD737DFB}"/>
                </a:ext>
              </a:extLst>
            </p:cNvPr>
            <p:cNvGrpSpPr/>
            <p:nvPr/>
          </p:nvGrpSpPr>
          <p:grpSpPr>
            <a:xfrm>
              <a:off x="4084150" y="4575107"/>
              <a:ext cx="1540112" cy="710186"/>
              <a:chOff x="4084150" y="4575107"/>
              <a:chExt cx="1540112" cy="710186"/>
            </a:xfrm>
          </p:grpSpPr>
          <p:grpSp>
            <p:nvGrpSpPr>
              <p:cNvPr id="157" name="Grupp 156">
                <a:extLst>
                  <a:ext uri="{FF2B5EF4-FFF2-40B4-BE49-F238E27FC236}">
                    <a16:creationId xmlns:a16="http://schemas.microsoft.com/office/drawing/2014/main" id="{33308204-9FB2-A64A-84C6-31CA56F3FE51}"/>
                  </a:ext>
                </a:extLst>
              </p:cNvPr>
              <p:cNvGrpSpPr/>
              <p:nvPr/>
            </p:nvGrpSpPr>
            <p:grpSpPr>
              <a:xfrm>
                <a:off x="4084150" y="4575107"/>
                <a:ext cx="1540112" cy="710186"/>
                <a:chOff x="4084150" y="4575107"/>
                <a:chExt cx="1540112" cy="710186"/>
              </a:xfrm>
            </p:grpSpPr>
            <p:pic>
              <p:nvPicPr>
                <p:cNvPr id="148" name="Bildobjekt 147">
                  <a:extLst>
                    <a:ext uri="{FF2B5EF4-FFF2-40B4-BE49-F238E27FC236}">
                      <a16:creationId xmlns:a16="http://schemas.microsoft.com/office/drawing/2014/main" id="{82B1BC18-0AD7-CB44-952E-06DA29436E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084150" y="4575107"/>
                  <a:ext cx="1540112" cy="710186"/>
                </a:xfrm>
                <a:prstGeom prst="rect">
                  <a:avLst/>
                </a:prstGeom>
              </p:spPr>
            </p:pic>
            <p:sp>
              <p:nvSpPr>
                <p:cNvPr id="156" name="Rektangel 155">
                  <a:extLst>
                    <a:ext uri="{FF2B5EF4-FFF2-40B4-BE49-F238E27FC236}">
                      <a16:creationId xmlns:a16="http://schemas.microsoft.com/office/drawing/2014/main" id="{922E7965-C249-9F49-907C-9029DC04B3E3}"/>
                    </a:ext>
                  </a:extLst>
                </p:cNvPr>
                <p:cNvSpPr/>
                <p:nvPr/>
              </p:nvSpPr>
              <p:spPr>
                <a:xfrm>
                  <a:off x="4825353" y="4938475"/>
                  <a:ext cx="97313" cy="7615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</p:grpSp>
          <p:sp>
            <p:nvSpPr>
              <p:cNvPr id="152" name="textruta 151">
                <a:extLst>
                  <a:ext uri="{FF2B5EF4-FFF2-40B4-BE49-F238E27FC236}">
                    <a16:creationId xmlns:a16="http://schemas.microsoft.com/office/drawing/2014/main" id="{D99C529D-D7EA-E84D-A16E-34C8AA8E81C1}"/>
                  </a:ext>
                </a:extLst>
              </p:cNvPr>
              <p:cNvSpPr txBox="1"/>
              <p:nvPr/>
            </p:nvSpPr>
            <p:spPr>
              <a:xfrm>
                <a:off x="4702070" y="4761503"/>
                <a:ext cx="304272" cy="35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700" dirty="0"/>
                  <a:t>+</a:t>
                </a:r>
              </a:p>
            </p:txBody>
          </p:sp>
        </p:grpSp>
      </p:grpSp>
      <p:sp>
        <p:nvSpPr>
          <p:cNvPr id="164" name="textruta 163">
            <a:extLst>
              <a:ext uri="{FF2B5EF4-FFF2-40B4-BE49-F238E27FC236}">
                <a16:creationId xmlns:a16="http://schemas.microsoft.com/office/drawing/2014/main" id="{311D568D-F33F-A34F-9BF6-65F4D4F14675}"/>
              </a:ext>
            </a:extLst>
          </p:cNvPr>
          <p:cNvSpPr txBox="1"/>
          <p:nvPr/>
        </p:nvSpPr>
        <p:spPr>
          <a:xfrm>
            <a:off x="369734" y="5930057"/>
            <a:ext cx="4189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Vi kan också omvandla bråken till decimalform. Men då blir inte svaret exakt.</a:t>
            </a:r>
          </a:p>
        </p:txBody>
      </p:sp>
      <p:sp>
        <p:nvSpPr>
          <p:cNvPr id="178" name="textruta 177">
            <a:extLst>
              <a:ext uri="{FF2B5EF4-FFF2-40B4-BE49-F238E27FC236}">
                <a16:creationId xmlns:a16="http://schemas.microsoft.com/office/drawing/2014/main" id="{E84DF4D5-E67B-BF45-A49B-CF327B5D1722}"/>
              </a:ext>
            </a:extLst>
          </p:cNvPr>
          <p:cNvSpPr txBox="1"/>
          <p:nvPr/>
        </p:nvSpPr>
        <p:spPr>
          <a:xfrm>
            <a:off x="7175857" y="4913347"/>
            <a:ext cx="34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v-SE" dirty="0">
              <a:latin typeface="+mn-lt"/>
            </a:endParaRPr>
          </a:p>
        </p:txBody>
      </p:sp>
      <p:grpSp>
        <p:nvGrpSpPr>
          <p:cNvPr id="181" name="Grupp 180">
            <a:extLst>
              <a:ext uri="{FF2B5EF4-FFF2-40B4-BE49-F238E27FC236}">
                <a16:creationId xmlns:a16="http://schemas.microsoft.com/office/drawing/2014/main" id="{922C313C-D039-FB47-8971-B158ABDE16D5}"/>
              </a:ext>
            </a:extLst>
          </p:cNvPr>
          <p:cNvGrpSpPr/>
          <p:nvPr/>
        </p:nvGrpSpPr>
        <p:grpSpPr>
          <a:xfrm>
            <a:off x="4791654" y="5922335"/>
            <a:ext cx="2729103" cy="571865"/>
            <a:chOff x="4791654" y="5922335"/>
            <a:chExt cx="2729103" cy="571865"/>
          </a:xfrm>
        </p:grpSpPr>
        <p:grpSp>
          <p:nvGrpSpPr>
            <p:cNvPr id="165" name="Grupp 164">
              <a:extLst>
                <a:ext uri="{FF2B5EF4-FFF2-40B4-BE49-F238E27FC236}">
                  <a16:creationId xmlns:a16="http://schemas.microsoft.com/office/drawing/2014/main" id="{91B852A4-0E83-0E45-A848-4F46C24E7851}"/>
                </a:ext>
              </a:extLst>
            </p:cNvPr>
            <p:cNvGrpSpPr/>
            <p:nvPr/>
          </p:nvGrpSpPr>
          <p:grpSpPr>
            <a:xfrm>
              <a:off x="4791654" y="5922335"/>
              <a:ext cx="959179" cy="571865"/>
              <a:chOff x="3013834" y="1743082"/>
              <a:chExt cx="959179" cy="571865"/>
            </a:xfrm>
          </p:grpSpPr>
          <p:grpSp>
            <p:nvGrpSpPr>
              <p:cNvPr id="166" name="Grupp 165">
                <a:extLst>
                  <a:ext uri="{FF2B5EF4-FFF2-40B4-BE49-F238E27FC236}">
                    <a16:creationId xmlns:a16="http://schemas.microsoft.com/office/drawing/2014/main" id="{5C0056CC-77BD-3C4E-AA97-045D2B18A4CE}"/>
                  </a:ext>
                </a:extLst>
              </p:cNvPr>
              <p:cNvGrpSpPr/>
              <p:nvPr/>
            </p:nvGrpSpPr>
            <p:grpSpPr>
              <a:xfrm>
                <a:off x="3013834" y="1744486"/>
                <a:ext cx="547984" cy="558070"/>
                <a:chOff x="3013834" y="1744486"/>
                <a:chExt cx="547984" cy="558070"/>
              </a:xfrm>
            </p:grpSpPr>
            <p:grpSp>
              <p:nvGrpSpPr>
                <p:cNvPr id="172" name="Grupp 171">
                  <a:extLst>
                    <a:ext uri="{FF2B5EF4-FFF2-40B4-BE49-F238E27FC236}">
                      <a16:creationId xmlns:a16="http://schemas.microsoft.com/office/drawing/2014/main" id="{B548D602-8B63-1940-86CA-0723ACF74DA0}"/>
                    </a:ext>
                  </a:extLst>
                </p:cNvPr>
                <p:cNvGrpSpPr/>
                <p:nvPr/>
              </p:nvGrpSpPr>
              <p:grpSpPr>
                <a:xfrm>
                  <a:off x="3013834" y="1744486"/>
                  <a:ext cx="303214" cy="558070"/>
                  <a:chOff x="3945686" y="1898829"/>
                  <a:chExt cx="303214" cy="558070"/>
                </a:xfrm>
              </p:grpSpPr>
              <p:sp>
                <p:nvSpPr>
                  <p:cNvPr id="174" name="textruta 173">
                    <a:extLst>
                      <a:ext uri="{FF2B5EF4-FFF2-40B4-BE49-F238E27FC236}">
                        <a16:creationId xmlns:a16="http://schemas.microsoft.com/office/drawing/2014/main" id="{2DE741E5-5F58-3F4C-A31F-12B1009DEE84}"/>
                      </a:ext>
                    </a:extLst>
                  </p:cNvPr>
                  <p:cNvSpPr txBox="1"/>
                  <p:nvPr/>
                </p:nvSpPr>
                <p:spPr>
                  <a:xfrm>
                    <a:off x="3945686" y="1898829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175" name="textruta 174">
                    <a:extLst>
                      <a:ext uri="{FF2B5EF4-FFF2-40B4-BE49-F238E27FC236}">
                        <a16:creationId xmlns:a16="http://schemas.microsoft.com/office/drawing/2014/main" id="{C76A81D1-2B80-AD43-93D9-10FD49312C69}"/>
                      </a:ext>
                    </a:extLst>
                  </p:cNvPr>
                  <p:cNvSpPr txBox="1"/>
                  <p:nvPr/>
                </p:nvSpPr>
                <p:spPr>
                  <a:xfrm>
                    <a:off x="3947214" y="2087567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cxnSp>
                <p:nvCxnSpPr>
                  <p:cNvPr id="176" name="Rak 175">
                    <a:extLst>
                      <a:ext uri="{FF2B5EF4-FFF2-40B4-BE49-F238E27FC236}">
                        <a16:creationId xmlns:a16="http://schemas.microsoft.com/office/drawing/2014/main" id="{64042777-9D24-9F49-8669-4AAFD3473C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02894" y="2176972"/>
                    <a:ext cx="187270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3" name="textruta 172">
                  <a:extLst>
                    <a:ext uri="{FF2B5EF4-FFF2-40B4-BE49-F238E27FC236}">
                      <a16:creationId xmlns:a16="http://schemas.microsoft.com/office/drawing/2014/main" id="{E6CD04BA-A3B3-F24B-B7E5-2D34D4EB60CA}"/>
                    </a:ext>
                  </a:extLst>
                </p:cNvPr>
                <p:cNvSpPr txBox="1"/>
                <p:nvPr/>
              </p:nvSpPr>
              <p:spPr>
                <a:xfrm>
                  <a:off x="3233045" y="1837963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+</a:t>
                  </a:r>
                </a:p>
              </p:txBody>
            </p:sp>
          </p:grpSp>
          <p:grpSp>
            <p:nvGrpSpPr>
              <p:cNvPr id="167" name="Grupp 166">
                <a:extLst>
                  <a:ext uri="{FF2B5EF4-FFF2-40B4-BE49-F238E27FC236}">
                    <a16:creationId xmlns:a16="http://schemas.microsoft.com/office/drawing/2014/main" id="{DAE2B23A-2BC6-F54D-812C-55E7EEC81E74}"/>
                  </a:ext>
                </a:extLst>
              </p:cNvPr>
              <p:cNvGrpSpPr/>
              <p:nvPr/>
            </p:nvGrpSpPr>
            <p:grpSpPr>
              <a:xfrm>
                <a:off x="3431081" y="1743082"/>
                <a:ext cx="311819" cy="571865"/>
                <a:chOff x="3759613" y="1917089"/>
                <a:chExt cx="311819" cy="571865"/>
              </a:xfrm>
            </p:grpSpPr>
            <p:sp>
              <p:nvSpPr>
                <p:cNvPr id="169" name="textruta 168">
                  <a:extLst>
                    <a:ext uri="{FF2B5EF4-FFF2-40B4-BE49-F238E27FC236}">
                      <a16:creationId xmlns:a16="http://schemas.microsoft.com/office/drawing/2014/main" id="{2C4B08CA-F8D1-CD46-B14E-25F5FF48F703}"/>
                    </a:ext>
                  </a:extLst>
                </p:cNvPr>
                <p:cNvSpPr txBox="1"/>
                <p:nvPr/>
              </p:nvSpPr>
              <p:spPr>
                <a:xfrm>
                  <a:off x="3759613" y="1917089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170" name="textruta 169">
                  <a:extLst>
                    <a:ext uri="{FF2B5EF4-FFF2-40B4-BE49-F238E27FC236}">
                      <a16:creationId xmlns:a16="http://schemas.microsoft.com/office/drawing/2014/main" id="{9755916C-50EE-6143-8F9D-0344034144CA}"/>
                    </a:ext>
                  </a:extLst>
                </p:cNvPr>
                <p:cNvSpPr txBox="1"/>
                <p:nvPr/>
              </p:nvSpPr>
              <p:spPr>
                <a:xfrm>
                  <a:off x="3769772" y="2119622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cxnSp>
              <p:nvCxnSpPr>
                <p:cNvPr id="171" name="Rak 170">
                  <a:extLst>
                    <a:ext uri="{FF2B5EF4-FFF2-40B4-BE49-F238E27FC236}">
                      <a16:creationId xmlns:a16="http://schemas.microsoft.com/office/drawing/2014/main" id="{C3D81708-E2B1-B24F-8BBA-1F0A612F86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24671" y="2202983"/>
                  <a:ext cx="191862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8" name="textruta 167">
                <a:extLst>
                  <a:ext uri="{FF2B5EF4-FFF2-40B4-BE49-F238E27FC236}">
                    <a16:creationId xmlns:a16="http://schemas.microsoft.com/office/drawing/2014/main" id="{107E1312-E5EA-464D-BBD0-AA50696C286D}"/>
                  </a:ext>
                </a:extLst>
              </p:cNvPr>
              <p:cNvSpPr txBox="1"/>
              <p:nvPr/>
            </p:nvSpPr>
            <p:spPr>
              <a:xfrm>
                <a:off x="3673382" y="1832982"/>
                <a:ext cx="2996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177" name="textruta 176">
              <a:extLst>
                <a:ext uri="{FF2B5EF4-FFF2-40B4-BE49-F238E27FC236}">
                  <a16:creationId xmlns:a16="http://schemas.microsoft.com/office/drawing/2014/main" id="{B1E62048-BCB2-4046-99D8-0EDCE7962239}"/>
                </a:ext>
              </a:extLst>
            </p:cNvPr>
            <p:cNvSpPr txBox="1"/>
            <p:nvPr/>
          </p:nvSpPr>
          <p:spPr>
            <a:xfrm>
              <a:off x="5601017" y="6000607"/>
              <a:ext cx="16660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0,5 + 0,33… </a:t>
              </a:r>
              <a:r>
                <a:rPr lang="is-IS" dirty="0">
                  <a:cs typeface="Bradley Hand Bold"/>
                </a:rPr>
                <a:t>≈</a:t>
              </a:r>
              <a:endParaRPr lang="sv-SE" dirty="0"/>
            </a:p>
          </p:txBody>
        </p:sp>
        <p:sp>
          <p:nvSpPr>
            <p:cNvPr id="180" name="textruta 179">
              <a:extLst>
                <a:ext uri="{FF2B5EF4-FFF2-40B4-BE49-F238E27FC236}">
                  <a16:creationId xmlns:a16="http://schemas.microsoft.com/office/drawing/2014/main" id="{3C10A23F-AB16-8344-A6CB-0835801248A2}"/>
                </a:ext>
              </a:extLst>
            </p:cNvPr>
            <p:cNvSpPr txBox="1"/>
            <p:nvPr/>
          </p:nvSpPr>
          <p:spPr>
            <a:xfrm>
              <a:off x="6881318" y="6000607"/>
              <a:ext cx="6394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0,83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167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97" grpId="0"/>
      <p:bldP spid="98" grpId="0"/>
      <p:bldP spid="1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ktangel 18">
            <a:extLst>
              <a:ext uri="{FF2B5EF4-FFF2-40B4-BE49-F238E27FC236}">
                <a16:creationId xmlns:a16="http://schemas.microsoft.com/office/drawing/2014/main" id="{894D1CD8-6EEC-FA4C-9509-305AA9242096}"/>
              </a:ext>
            </a:extLst>
          </p:cNvPr>
          <p:cNvSpPr/>
          <p:nvPr/>
        </p:nvSpPr>
        <p:spPr>
          <a:xfrm>
            <a:off x="615552" y="2424747"/>
            <a:ext cx="1374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latin typeface="Bradley Hand" pitchFamily="2" charset="77"/>
              </a:rPr>
              <a:t>MGN </a:t>
            </a:r>
            <a:r>
              <a:rPr lang="sv-SE" b="1" dirty="0">
                <a:latin typeface="Bradley Hand" pitchFamily="2" charset="77"/>
              </a:rPr>
              <a:t>=</a:t>
            </a:r>
            <a:r>
              <a:rPr lang="sv-SE" dirty="0">
                <a:latin typeface="Bradley Hand" pitchFamily="2" charset="77"/>
              </a:rPr>
              <a:t> 15.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F0A8DE5F-B2A1-8646-BE2E-8256EF1336DB}"/>
              </a:ext>
            </a:extLst>
          </p:cNvPr>
          <p:cNvGrpSpPr/>
          <p:nvPr/>
        </p:nvGrpSpPr>
        <p:grpSpPr>
          <a:xfrm>
            <a:off x="1622000" y="1852299"/>
            <a:ext cx="1660998" cy="639530"/>
            <a:chOff x="3281499" y="3621298"/>
            <a:chExt cx="1660998" cy="639530"/>
          </a:xfrm>
        </p:grpSpPr>
        <p:grpSp>
          <p:nvGrpSpPr>
            <p:cNvPr id="21" name="Grupp 20">
              <a:extLst>
                <a:ext uri="{FF2B5EF4-FFF2-40B4-BE49-F238E27FC236}">
                  <a16:creationId xmlns:a16="http://schemas.microsoft.com/office/drawing/2014/main" id="{5A516B53-6768-1647-9F03-FC19B8279B8A}"/>
                </a:ext>
              </a:extLst>
            </p:cNvPr>
            <p:cNvGrpSpPr/>
            <p:nvPr/>
          </p:nvGrpSpPr>
          <p:grpSpPr>
            <a:xfrm>
              <a:off x="3281499" y="3621298"/>
              <a:ext cx="1660998" cy="639530"/>
              <a:chOff x="3281499" y="3621298"/>
              <a:chExt cx="1660998" cy="639530"/>
            </a:xfrm>
          </p:grpSpPr>
          <p:grpSp>
            <p:nvGrpSpPr>
              <p:cNvPr id="23" name="Grupp 22">
                <a:extLst>
                  <a:ext uri="{FF2B5EF4-FFF2-40B4-BE49-F238E27FC236}">
                    <a16:creationId xmlns:a16="http://schemas.microsoft.com/office/drawing/2014/main" id="{9415F509-03B3-A941-AD39-A7883C90A54B}"/>
                  </a:ext>
                </a:extLst>
              </p:cNvPr>
              <p:cNvGrpSpPr/>
              <p:nvPr/>
            </p:nvGrpSpPr>
            <p:grpSpPr>
              <a:xfrm>
                <a:off x="3281499" y="3621298"/>
                <a:ext cx="712342" cy="639530"/>
                <a:chOff x="3840677" y="1878631"/>
                <a:chExt cx="712342" cy="639530"/>
              </a:xfrm>
            </p:grpSpPr>
            <p:sp>
              <p:nvSpPr>
                <p:cNvPr id="30" name="textruta 29">
                  <a:extLst>
                    <a:ext uri="{FF2B5EF4-FFF2-40B4-BE49-F238E27FC236}">
                      <a16:creationId xmlns:a16="http://schemas.microsoft.com/office/drawing/2014/main" id="{1F07FC28-1DC4-114A-A1C4-90ACC8BB22B4}"/>
                    </a:ext>
                  </a:extLst>
                </p:cNvPr>
                <p:cNvSpPr txBox="1"/>
                <p:nvPr/>
              </p:nvSpPr>
              <p:spPr>
                <a:xfrm>
                  <a:off x="3906688" y="1878631"/>
                  <a:ext cx="6463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 </a:t>
                  </a:r>
                  <a:r>
                    <a:rPr lang="is-IS" dirty="0">
                      <a:latin typeface="Bradley Hand" pitchFamily="2" charset="77"/>
                    </a:rPr>
                    <a:t>∙ </a:t>
                  </a:r>
                  <a:r>
                    <a:rPr lang="sv-SE" b="1" dirty="0">
                      <a:solidFill>
                        <a:srgbClr val="800000"/>
                      </a:solidFill>
                      <a:latin typeface="Bradley Hand" pitchFamily="2" charset="77"/>
                    </a:rPr>
                    <a:t>3</a:t>
                  </a:r>
                </a:p>
              </p:txBody>
            </p:sp>
            <p:sp>
              <p:nvSpPr>
                <p:cNvPr id="31" name="textruta 30">
                  <a:extLst>
                    <a:ext uri="{FF2B5EF4-FFF2-40B4-BE49-F238E27FC236}">
                      <a16:creationId xmlns:a16="http://schemas.microsoft.com/office/drawing/2014/main" id="{47EFB48E-233C-F048-ACA3-C25CCAADB497}"/>
                    </a:ext>
                  </a:extLst>
                </p:cNvPr>
                <p:cNvSpPr txBox="1"/>
                <p:nvPr/>
              </p:nvSpPr>
              <p:spPr>
                <a:xfrm>
                  <a:off x="3840677" y="2148829"/>
                  <a:ext cx="7056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 5</a:t>
                  </a:r>
                  <a:r>
                    <a:rPr lang="is-IS" dirty="0">
                      <a:latin typeface="Bradley Hand" pitchFamily="2" charset="77"/>
                    </a:rPr>
                    <a:t> ∙ </a:t>
                  </a:r>
                  <a:r>
                    <a:rPr lang="sv-SE" b="1" dirty="0">
                      <a:solidFill>
                        <a:srgbClr val="800000"/>
                      </a:solidFill>
                      <a:latin typeface="Bradley Hand" pitchFamily="2" charset="77"/>
                    </a:rPr>
                    <a:t>3</a:t>
                  </a:r>
                </a:p>
              </p:txBody>
            </p:sp>
            <p:cxnSp>
              <p:nvCxnSpPr>
                <p:cNvPr id="32" name="Rak 31">
                  <a:extLst>
                    <a:ext uri="{FF2B5EF4-FFF2-40B4-BE49-F238E27FC236}">
                      <a16:creationId xmlns:a16="http://schemas.microsoft.com/office/drawing/2014/main" id="{B1DBCDAD-004E-E14A-947B-6945DDFE4D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77419" y="2183662"/>
                  <a:ext cx="559444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Grupp 23">
                <a:extLst>
                  <a:ext uri="{FF2B5EF4-FFF2-40B4-BE49-F238E27FC236}">
                    <a16:creationId xmlns:a16="http://schemas.microsoft.com/office/drawing/2014/main" id="{26CBB7E2-1AF0-5549-9F2F-74D8301308B1}"/>
                  </a:ext>
                </a:extLst>
              </p:cNvPr>
              <p:cNvGrpSpPr/>
              <p:nvPr/>
            </p:nvGrpSpPr>
            <p:grpSpPr>
              <a:xfrm>
                <a:off x="4090033" y="3621298"/>
                <a:ext cx="852464" cy="631615"/>
                <a:chOff x="6351339" y="2934629"/>
                <a:chExt cx="852464" cy="631615"/>
              </a:xfrm>
            </p:grpSpPr>
            <p:sp>
              <p:nvSpPr>
                <p:cNvPr id="25" name="textruta 24">
                  <a:extLst>
                    <a:ext uri="{FF2B5EF4-FFF2-40B4-BE49-F238E27FC236}">
                      <a16:creationId xmlns:a16="http://schemas.microsoft.com/office/drawing/2014/main" id="{3829C2B0-05F5-F840-B4AD-CD9642CEB7F6}"/>
                    </a:ext>
                  </a:extLst>
                </p:cNvPr>
                <p:cNvSpPr txBox="1"/>
                <p:nvPr/>
              </p:nvSpPr>
              <p:spPr>
                <a:xfrm>
                  <a:off x="6904172" y="3047079"/>
                  <a:ext cx="2996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=</a:t>
                  </a:r>
                </a:p>
              </p:txBody>
            </p:sp>
            <p:grpSp>
              <p:nvGrpSpPr>
                <p:cNvPr id="26" name="Grupp 25">
                  <a:extLst>
                    <a:ext uri="{FF2B5EF4-FFF2-40B4-BE49-F238E27FC236}">
                      <a16:creationId xmlns:a16="http://schemas.microsoft.com/office/drawing/2014/main" id="{0869349F-0B65-EB41-870C-34776EBD19B0}"/>
                    </a:ext>
                  </a:extLst>
                </p:cNvPr>
                <p:cNvGrpSpPr/>
                <p:nvPr/>
              </p:nvGrpSpPr>
              <p:grpSpPr>
                <a:xfrm>
                  <a:off x="6351339" y="2934629"/>
                  <a:ext cx="718013" cy="631615"/>
                  <a:chOff x="3840677" y="1886546"/>
                  <a:chExt cx="718013" cy="631615"/>
                </a:xfrm>
              </p:grpSpPr>
              <p:sp>
                <p:nvSpPr>
                  <p:cNvPr id="27" name="textruta 26">
                    <a:extLst>
                      <a:ext uri="{FF2B5EF4-FFF2-40B4-BE49-F238E27FC236}">
                        <a16:creationId xmlns:a16="http://schemas.microsoft.com/office/drawing/2014/main" id="{F6944CF6-3DB9-BD4A-B54B-F871FA9173B1}"/>
                      </a:ext>
                    </a:extLst>
                  </p:cNvPr>
                  <p:cNvSpPr txBox="1"/>
                  <p:nvPr/>
                </p:nvSpPr>
                <p:spPr>
                  <a:xfrm>
                    <a:off x="3907550" y="1886546"/>
                    <a:ext cx="65114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2 </a:t>
                    </a:r>
                    <a:r>
                      <a:rPr lang="is-IS" dirty="0">
                        <a:latin typeface="Bradley Hand" pitchFamily="2" charset="77"/>
                      </a:rPr>
                      <a:t>∙ </a:t>
                    </a:r>
                    <a:r>
                      <a:rPr lang="sv-SE" b="1" dirty="0">
                        <a:solidFill>
                          <a:srgbClr val="800000"/>
                        </a:solidFill>
                        <a:latin typeface="Bradley Hand" pitchFamily="2" charset="77"/>
                      </a:rPr>
                      <a:t>5</a:t>
                    </a:r>
                  </a:p>
                </p:txBody>
              </p:sp>
              <p:sp>
                <p:nvSpPr>
                  <p:cNvPr id="28" name="textruta 27">
                    <a:extLst>
                      <a:ext uri="{FF2B5EF4-FFF2-40B4-BE49-F238E27FC236}">
                        <a16:creationId xmlns:a16="http://schemas.microsoft.com/office/drawing/2014/main" id="{D5B3D9FA-14BF-AF4F-8088-D78207BC9C53}"/>
                      </a:ext>
                    </a:extLst>
                  </p:cNvPr>
                  <p:cNvSpPr txBox="1"/>
                  <p:nvPr/>
                </p:nvSpPr>
                <p:spPr>
                  <a:xfrm>
                    <a:off x="3840677" y="2148829"/>
                    <a:ext cx="70564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 3</a:t>
                    </a:r>
                    <a:r>
                      <a:rPr lang="is-IS" dirty="0">
                        <a:latin typeface="Bradley Hand" pitchFamily="2" charset="77"/>
                      </a:rPr>
                      <a:t> ∙ </a:t>
                    </a:r>
                    <a:r>
                      <a:rPr lang="sv-SE" b="1" dirty="0">
                        <a:solidFill>
                          <a:srgbClr val="800000"/>
                        </a:solidFill>
                        <a:latin typeface="Bradley Hand" pitchFamily="2" charset="77"/>
                      </a:rPr>
                      <a:t>5</a:t>
                    </a:r>
                  </a:p>
                </p:txBody>
              </p:sp>
              <p:cxnSp>
                <p:nvCxnSpPr>
                  <p:cNvPr id="29" name="Rak 28">
                    <a:extLst>
                      <a:ext uri="{FF2B5EF4-FFF2-40B4-BE49-F238E27FC236}">
                        <a16:creationId xmlns:a16="http://schemas.microsoft.com/office/drawing/2014/main" id="{8825B9DE-D063-B64B-883C-5E91EDB37D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77419" y="2183662"/>
                    <a:ext cx="559444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22" name="textruta 21">
              <a:extLst>
                <a:ext uri="{FF2B5EF4-FFF2-40B4-BE49-F238E27FC236}">
                  <a16:creationId xmlns:a16="http://schemas.microsoft.com/office/drawing/2014/main" id="{E3F5E012-9B01-DC4F-BDC6-36DD54F1F5CD}"/>
                </a:ext>
              </a:extLst>
            </p:cNvPr>
            <p:cNvSpPr txBox="1"/>
            <p:nvPr/>
          </p:nvSpPr>
          <p:spPr>
            <a:xfrm>
              <a:off x="3871261" y="3731840"/>
              <a:ext cx="328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+</a:t>
              </a:r>
            </a:p>
          </p:txBody>
        </p:sp>
      </p:grpSp>
      <p:grpSp>
        <p:nvGrpSpPr>
          <p:cNvPr id="33" name="Grupp 32">
            <a:extLst>
              <a:ext uri="{FF2B5EF4-FFF2-40B4-BE49-F238E27FC236}">
                <a16:creationId xmlns:a16="http://schemas.microsoft.com/office/drawing/2014/main" id="{CDDE0AE6-5F00-054C-866F-81627D7EA00E}"/>
              </a:ext>
            </a:extLst>
          </p:cNvPr>
          <p:cNvGrpSpPr/>
          <p:nvPr/>
        </p:nvGrpSpPr>
        <p:grpSpPr>
          <a:xfrm>
            <a:off x="3224824" y="1873136"/>
            <a:ext cx="1213329" cy="597697"/>
            <a:chOff x="2921193" y="1716853"/>
            <a:chExt cx="1213329" cy="597697"/>
          </a:xfrm>
        </p:grpSpPr>
        <p:grpSp>
          <p:nvGrpSpPr>
            <p:cNvPr id="34" name="Grupp 33">
              <a:extLst>
                <a:ext uri="{FF2B5EF4-FFF2-40B4-BE49-F238E27FC236}">
                  <a16:creationId xmlns:a16="http://schemas.microsoft.com/office/drawing/2014/main" id="{1D6855B9-9613-CB4C-8499-0F78C54E8062}"/>
                </a:ext>
              </a:extLst>
            </p:cNvPr>
            <p:cNvGrpSpPr/>
            <p:nvPr/>
          </p:nvGrpSpPr>
          <p:grpSpPr>
            <a:xfrm>
              <a:off x="2921193" y="1716853"/>
              <a:ext cx="687674" cy="597697"/>
              <a:chOff x="2921193" y="1716853"/>
              <a:chExt cx="687674" cy="597697"/>
            </a:xfrm>
          </p:grpSpPr>
          <p:grpSp>
            <p:nvGrpSpPr>
              <p:cNvPr id="40" name="Grupp 39">
                <a:extLst>
                  <a:ext uri="{FF2B5EF4-FFF2-40B4-BE49-F238E27FC236}">
                    <a16:creationId xmlns:a16="http://schemas.microsoft.com/office/drawing/2014/main" id="{AF634D78-CFC3-DA42-ACDB-E92A2D44BFEC}"/>
                  </a:ext>
                </a:extLst>
              </p:cNvPr>
              <p:cNvGrpSpPr/>
              <p:nvPr/>
            </p:nvGrpSpPr>
            <p:grpSpPr>
              <a:xfrm>
                <a:off x="2921193" y="1716853"/>
                <a:ext cx="447558" cy="597697"/>
                <a:chOff x="3853045" y="1871196"/>
                <a:chExt cx="447558" cy="597697"/>
              </a:xfrm>
            </p:grpSpPr>
            <p:sp>
              <p:nvSpPr>
                <p:cNvPr id="42" name="textruta 41">
                  <a:extLst>
                    <a:ext uri="{FF2B5EF4-FFF2-40B4-BE49-F238E27FC236}">
                      <a16:creationId xmlns:a16="http://schemas.microsoft.com/office/drawing/2014/main" id="{2FC6D2D9-D8E0-2A43-A972-8F0E83726634}"/>
                    </a:ext>
                  </a:extLst>
                </p:cNvPr>
                <p:cNvSpPr txBox="1"/>
                <p:nvPr/>
              </p:nvSpPr>
              <p:spPr>
                <a:xfrm>
                  <a:off x="3910312" y="1871196"/>
                  <a:ext cx="3321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6</a:t>
                  </a:r>
                </a:p>
              </p:txBody>
            </p:sp>
            <p:sp>
              <p:nvSpPr>
                <p:cNvPr id="43" name="textruta 42">
                  <a:extLst>
                    <a:ext uri="{FF2B5EF4-FFF2-40B4-BE49-F238E27FC236}">
                      <a16:creationId xmlns:a16="http://schemas.microsoft.com/office/drawing/2014/main" id="{322551CC-2E04-0D42-9EC9-156B2560EED2}"/>
                    </a:ext>
                  </a:extLst>
                </p:cNvPr>
                <p:cNvSpPr txBox="1"/>
                <p:nvPr/>
              </p:nvSpPr>
              <p:spPr>
                <a:xfrm>
                  <a:off x="3853045" y="2099561"/>
                  <a:ext cx="44755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15</a:t>
                  </a:r>
                </a:p>
              </p:txBody>
            </p:sp>
            <p:cxnSp>
              <p:nvCxnSpPr>
                <p:cNvPr id="44" name="Rak 43">
                  <a:extLst>
                    <a:ext uri="{FF2B5EF4-FFF2-40B4-BE49-F238E27FC236}">
                      <a16:creationId xmlns:a16="http://schemas.microsoft.com/office/drawing/2014/main" id="{31427584-B7F3-9B4B-9552-CEF8152751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54946" y="2154201"/>
                  <a:ext cx="199292" cy="625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textruta 40">
                <a:extLst>
                  <a:ext uri="{FF2B5EF4-FFF2-40B4-BE49-F238E27FC236}">
                    <a16:creationId xmlns:a16="http://schemas.microsoft.com/office/drawing/2014/main" id="{62CF70CA-D4D7-AA43-BBE0-D08D2B03349B}"/>
                  </a:ext>
                </a:extLst>
              </p:cNvPr>
              <p:cNvSpPr txBox="1"/>
              <p:nvPr/>
            </p:nvSpPr>
            <p:spPr>
              <a:xfrm>
                <a:off x="3280094" y="1817425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+</a:t>
                </a:r>
              </a:p>
            </p:txBody>
          </p:sp>
        </p:grpSp>
        <p:grpSp>
          <p:nvGrpSpPr>
            <p:cNvPr id="35" name="Grupp 34">
              <a:extLst>
                <a:ext uri="{FF2B5EF4-FFF2-40B4-BE49-F238E27FC236}">
                  <a16:creationId xmlns:a16="http://schemas.microsoft.com/office/drawing/2014/main" id="{B774FE26-562B-1F4A-9094-9C19FCCC8CA0}"/>
                </a:ext>
              </a:extLst>
            </p:cNvPr>
            <p:cNvGrpSpPr/>
            <p:nvPr/>
          </p:nvGrpSpPr>
          <p:grpSpPr>
            <a:xfrm>
              <a:off x="3462389" y="1717659"/>
              <a:ext cx="463125" cy="594099"/>
              <a:chOff x="3790921" y="1891666"/>
              <a:chExt cx="463125" cy="594099"/>
            </a:xfrm>
          </p:grpSpPr>
          <p:sp>
            <p:nvSpPr>
              <p:cNvPr id="37" name="textruta 36">
                <a:extLst>
                  <a:ext uri="{FF2B5EF4-FFF2-40B4-BE49-F238E27FC236}">
                    <a16:creationId xmlns:a16="http://schemas.microsoft.com/office/drawing/2014/main" id="{E5226FC9-0CCB-1047-A660-E7877B15ACF0}"/>
                  </a:ext>
                </a:extLst>
              </p:cNvPr>
              <p:cNvSpPr txBox="1"/>
              <p:nvPr/>
            </p:nvSpPr>
            <p:spPr>
              <a:xfrm>
                <a:off x="3822518" y="1891666"/>
                <a:ext cx="4315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10</a:t>
                </a:r>
              </a:p>
            </p:txBody>
          </p:sp>
          <p:sp>
            <p:nvSpPr>
              <p:cNvPr id="38" name="textruta 37">
                <a:extLst>
                  <a:ext uri="{FF2B5EF4-FFF2-40B4-BE49-F238E27FC236}">
                    <a16:creationId xmlns:a16="http://schemas.microsoft.com/office/drawing/2014/main" id="{59A0A7B0-FCDA-BE4B-B0C7-4F3974F6E9E8}"/>
                  </a:ext>
                </a:extLst>
              </p:cNvPr>
              <p:cNvSpPr txBox="1"/>
              <p:nvPr/>
            </p:nvSpPr>
            <p:spPr>
              <a:xfrm>
                <a:off x="3790921" y="2116433"/>
                <a:ext cx="4475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15</a:t>
                </a:r>
              </a:p>
            </p:txBody>
          </p:sp>
          <p:cxnSp>
            <p:nvCxnSpPr>
              <p:cNvPr id="39" name="Rak 38">
                <a:extLst>
                  <a:ext uri="{FF2B5EF4-FFF2-40B4-BE49-F238E27FC236}">
                    <a16:creationId xmlns:a16="http://schemas.microsoft.com/office/drawing/2014/main" id="{28334CBF-E5CC-AB49-89EF-2A2089C8DC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2289" y="2183061"/>
                <a:ext cx="20867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ruta 35">
              <a:extLst>
                <a:ext uri="{FF2B5EF4-FFF2-40B4-BE49-F238E27FC236}">
                  <a16:creationId xmlns:a16="http://schemas.microsoft.com/office/drawing/2014/main" id="{F196B59B-A4CB-4C4E-86AA-8614EBFFAF99}"/>
                </a:ext>
              </a:extLst>
            </p:cNvPr>
            <p:cNvSpPr txBox="1"/>
            <p:nvPr/>
          </p:nvSpPr>
          <p:spPr>
            <a:xfrm>
              <a:off x="3834891" y="1813026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45" name="Grupp 44">
            <a:extLst>
              <a:ext uri="{FF2B5EF4-FFF2-40B4-BE49-F238E27FC236}">
                <a16:creationId xmlns:a16="http://schemas.microsoft.com/office/drawing/2014/main" id="{63BE3FE1-BEBA-C84C-B8D2-F081F3C23830}"/>
              </a:ext>
            </a:extLst>
          </p:cNvPr>
          <p:cNvGrpSpPr/>
          <p:nvPr/>
        </p:nvGrpSpPr>
        <p:grpSpPr>
          <a:xfrm>
            <a:off x="4354380" y="1873136"/>
            <a:ext cx="456964" cy="583714"/>
            <a:chOff x="3830094" y="1882919"/>
            <a:chExt cx="456964" cy="583714"/>
          </a:xfrm>
        </p:grpSpPr>
        <p:sp>
          <p:nvSpPr>
            <p:cNvPr id="46" name="textruta 45">
              <a:extLst>
                <a:ext uri="{FF2B5EF4-FFF2-40B4-BE49-F238E27FC236}">
                  <a16:creationId xmlns:a16="http://schemas.microsoft.com/office/drawing/2014/main" id="{6806A3CA-0D91-2A47-B203-B7CAD36C2AF6}"/>
                </a:ext>
              </a:extLst>
            </p:cNvPr>
            <p:cNvSpPr txBox="1"/>
            <p:nvPr/>
          </p:nvSpPr>
          <p:spPr>
            <a:xfrm>
              <a:off x="3833088" y="1882919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16</a:t>
              </a:r>
            </a:p>
          </p:txBody>
        </p:sp>
        <p:sp>
          <p:nvSpPr>
            <p:cNvPr id="47" name="textruta 46">
              <a:extLst>
                <a:ext uri="{FF2B5EF4-FFF2-40B4-BE49-F238E27FC236}">
                  <a16:creationId xmlns:a16="http://schemas.microsoft.com/office/drawing/2014/main" id="{B1E33D90-EE1E-6146-BE88-E107A37CB2DE}"/>
                </a:ext>
              </a:extLst>
            </p:cNvPr>
            <p:cNvSpPr txBox="1"/>
            <p:nvPr/>
          </p:nvSpPr>
          <p:spPr>
            <a:xfrm>
              <a:off x="3830094" y="2097301"/>
              <a:ext cx="44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15</a:t>
              </a:r>
            </a:p>
          </p:txBody>
        </p:sp>
        <p:cxnSp>
          <p:nvCxnSpPr>
            <p:cNvPr id="48" name="Rak 47">
              <a:extLst>
                <a:ext uri="{FF2B5EF4-FFF2-40B4-BE49-F238E27FC236}">
                  <a16:creationId xmlns:a16="http://schemas.microsoft.com/office/drawing/2014/main" id="{8FD38A71-7A6C-644D-98AD-5EDFF2B76CEB}"/>
                </a:ext>
              </a:extLst>
            </p:cNvPr>
            <p:cNvCxnSpPr>
              <a:cxnSpLocks/>
            </p:cNvCxnSpPr>
            <p:nvPr/>
          </p:nvCxnSpPr>
          <p:spPr>
            <a:xfrm>
              <a:off x="3934260" y="2163758"/>
              <a:ext cx="221594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upp 54">
            <a:extLst>
              <a:ext uri="{FF2B5EF4-FFF2-40B4-BE49-F238E27FC236}">
                <a16:creationId xmlns:a16="http://schemas.microsoft.com/office/drawing/2014/main" id="{31238885-898E-6A4B-8B67-07C52FBF5D38}"/>
              </a:ext>
            </a:extLst>
          </p:cNvPr>
          <p:cNvGrpSpPr/>
          <p:nvPr/>
        </p:nvGrpSpPr>
        <p:grpSpPr>
          <a:xfrm>
            <a:off x="4683304" y="1873134"/>
            <a:ext cx="796703" cy="570354"/>
            <a:chOff x="5337852" y="576907"/>
            <a:chExt cx="796703" cy="570354"/>
          </a:xfrm>
        </p:grpSpPr>
        <p:grpSp>
          <p:nvGrpSpPr>
            <p:cNvPr id="49" name="Grupp 48">
              <a:extLst>
                <a:ext uri="{FF2B5EF4-FFF2-40B4-BE49-F238E27FC236}">
                  <a16:creationId xmlns:a16="http://schemas.microsoft.com/office/drawing/2014/main" id="{ADB068E3-17FA-6849-9FC6-94CA396C70F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89863" y="576907"/>
              <a:ext cx="544692" cy="570354"/>
              <a:chOff x="1736327" y="4495044"/>
              <a:chExt cx="544140" cy="570515"/>
            </a:xfrm>
          </p:grpSpPr>
          <p:sp>
            <p:nvSpPr>
              <p:cNvPr id="50" name="textruta 16">
                <a:extLst>
                  <a:ext uri="{FF2B5EF4-FFF2-40B4-BE49-F238E27FC236}">
                    <a16:creationId xmlns:a16="http://schemas.microsoft.com/office/drawing/2014/main" id="{67D0B0B8-C67A-F646-9032-7D54EED40B1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98474" y="4495044"/>
                <a:ext cx="306183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51" name="textruta 17">
                <a:extLst>
                  <a:ext uri="{FF2B5EF4-FFF2-40B4-BE49-F238E27FC236}">
                    <a16:creationId xmlns:a16="http://schemas.microsoft.com/office/drawing/2014/main" id="{E54D1F57-4830-8C49-8AFC-43F6CE85D9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33363" y="4696123"/>
                <a:ext cx="44710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15</a:t>
                </a:r>
              </a:p>
            </p:txBody>
          </p:sp>
          <p:cxnSp>
            <p:nvCxnSpPr>
              <p:cNvPr id="52" name="Rak 51">
                <a:extLst>
                  <a:ext uri="{FF2B5EF4-FFF2-40B4-BE49-F238E27FC236}">
                    <a16:creationId xmlns:a16="http://schemas.microsoft.com/office/drawing/2014/main" id="{24BF2D13-3B52-8949-9551-E92A0F5FE0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36637" y="4769492"/>
                <a:ext cx="21838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textruta 23">
                <a:extLst>
                  <a:ext uri="{FF2B5EF4-FFF2-40B4-BE49-F238E27FC236}">
                    <a16:creationId xmlns:a16="http://schemas.microsoft.com/office/drawing/2014/main" id="{CBD71DC2-1041-FB47-8BFA-F62C382B061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36327" y="4585486"/>
                <a:ext cx="14287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1</a:t>
                </a:r>
              </a:p>
            </p:txBody>
          </p:sp>
        </p:grpSp>
        <p:sp>
          <p:nvSpPr>
            <p:cNvPr id="54" name="textruta 53">
              <a:extLst>
                <a:ext uri="{FF2B5EF4-FFF2-40B4-BE49-F238E27FC236}">
                  <a16:creationId xmlns:a16="http://schemas.microsoft.com/office/drawing/2014/main" id="{6D1B6664-5D16-FC49-9ADD-B2FD63EAB594}"/>
                </a:ext>
              </a:extLst>
            </p:cNvPr>
            <p:cNvSpPr txBox="1"/>
            <p:nvPr/>
          </p:nvSpPr>
          <p:spPr>
            <a:xfrm>
              <a:off x="5337852" y="659407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94" name="Rektangel 93">
            <a:extLst>
              <a:ext uri="{FF2B5EF4-FFF2-40B4-BE49-F238E27FC236}">
                <a16:creationId xmlns:a16="http://schemas.microsoft.com/office/drawing/2014/main" id="{DBE6BA5A-6295-E84A-A2CC-E9C493812E8D}"/>
              </a:ext>
            </a:extLst>
          </p:cNvPr>
          <p:cNvSpPr/>
          <p:nvPr/>
        </p:nvSpPr>
        <p:spPr>
          <a:xfrm>
            <a:off x="605742" y="3542165"/>
            <a:ext cx="1180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latin typeface="Bradley Hand" pitchFamily="2" charset="77"/>
              </a:rPr>
              <a:t>MGN </a:t>
            </a:r>
            <a:r>
              <a:rPr lang="sv-SE" b="1" dirty="0">
                <a:latin typeface="Bradley Hand" pitchFamily="2" charset="77"/>
              </a:rPr>
              <a:t>= </a:t>
            </a:r>
            <a:r>
              <a:rPr lang="sv-SE" dirty="0">
                <a:latin typeface="Bradley Hand" pitchFamily="2" charset="77"/>
              </a:rPr>
              <a:t>8</a:t>
            </a:r>
          </a:p>
        </p:txBody>
      </p:sp>
      <p:grpSp>
        <p:nvGrpSpPr>
          <p:cNvPr id="112" name="Grupp 111">
            <a:extLst>
              <a:ext uri="{FF2B5EF4-FFF2-40B4-BE49-F238E27FC236}">
                <a16:creationId xmlns:a16="http://schemas.microsoft.com/office/drawing/2014/main" id="{387A0772-F1C3-BB47-BA09-6F53C7E27A24}"/>
              </a:ext>
            </a:extLst>
          </p:cNvPr>
          <p:cNvGrpSpPr/>
          <p:nvPr/>
        </p:nvGrpSpPr>
        <p:grpSpPr>
          <a:xfrm>
            <a:off x="1661451" y="3036322"/>
            <a:ext cx="1553191" cy="584803"/>
            <a:chOff x="2229768" y="2013681"/>
            <a:chExt cx="1553191" cy="584803"/>
          </a:xfrm>
        </p:grpSpPr>
        <p:grpSp>
          <p:nvGrpSpPr>
            <p:cNvPr id="95" name="Grupp 94">
              <a:extLst>
                <a:ext uri="{FF2B5EF4-FFF2-40B4-BE49-F238E27FC236}">
                  <a16:creationId xmlns:a16="http://schemas.microsoft.com/office/drawing/2014/main" id="{969527B7-49A7-1341-B169-C15D9F950BDE}"/>
                </a:ext>
              </a:extLst>
            </p:cNvPr>
            <p:cNvGrpSpPr/>
            <p:nvPr/>
          </p:nvGrpSpPr>
          <p:grpSpPr>
            <a:xfrm>
              <a:off x="2365602" y="2013681"/>
              <a:ext cx="1417357" cy="584803"/>
              <a:chOff x="3375324" y="3649100"/>
              <a:chExt cx="1417357" cy="584803"/>
            </a:xfrm>
          </p:grpSpPr>
          <p:grpSp>
            <p:nvGrpSpPr>
              <p:cNvPr id="96" name="Grupp 95">
                <a:extLst>
                  <a:ext uri="{FF2B5EF4-FFF2-40B4-BE49-F238E27FC236}">
                    <a16:creationId xmlns:a16="http://schemas.microsoft.com/office/drawing/2014/main" id="{4A40C1FC-2CD3-0A40-B9C7-912D87C0BB4A}"/>
                  </a:ext>
                </a:extLst>
              </p:cNvPr>
              <p:cNvGrpSpPr/>
              <p:nvPr/>
            </p:nvGrpSpPr>
            <p:grpSpPr>
              <a:xfrm>
                <a:off x="3375324" y="3649100"/>
                <a:ext cx="1417357" cy="584803"/>
                <a:chOff x="3375324" y="3649100"/>
                <a:chExt cx="1417357" cy="584803"/>
              </a:xfrm>
            </p:grpSpPr>
            <p:grpSp>
              <p:nvGrpSpPr>
                <p:cNvPr id="98" name="Grupp 97">
                  <a:extLst>
                    <a:ext uri="{FF2B5EF4-FFF2-40B4-BE49-F238E27FC236}">
                      <a16:creationId xmlns:a16="http://schemas.microsoft.com/office/drawing/2014/main" id="{1EA64D8C-7129-174C-A52D-F2D63C635C44}"/>
                    </a:ext>
                  </a:extLst>
                </p:cNvPr>
                <p:cNvGrpSpPr/>
                <p:nvPr/>
              </p:nvGrpSpPr>
              <p:grpSpPr>
                <a:xfrm>
                  <a:off x="3375324" y="3662091"/>
                  <a:ext cx="339494" cy="562867"/>
                  <a:chOff x="3934502" y="1919424"/>
                  <a:chExt cx="339494" cy="562867"/>
                </a:xfrm>
              </p:grpSpPr>
              <p:sp>
                <p:nvSpPr>
                  <p:cNvPr id="105" name="textruta 104">
                    <a:extLst>
                      <a:ext uri="{FF2B5EF4-FFF2-40B4-BE49-F238E27FC236}">
                        <a16:creationId xmlns:a16="http://schemas.microsoft.com/office/drawing/2014/main" id="{F9057C64-41F1-1148-98A9-107888B7E589}"/>
                      </a:ext>
                    </a:extLst>
                  </p:cNvPr>
                  <p:cNvSpPr txBox="1"/>
                  <p:nvPr/>
                </p:nvSpPr>
                <p:spPr>
                  <a:xfrm>
                    <a:off x="3964296" y="1919424"/>
                    <a:ext cx="30970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1</a:t>
                    </a:r>
                    <a:endParaRPr lang="sv-SE" b="1" dirty="0">
                      <a:solidFill>
                        <a:srgbClr val="800000"/>
                      </a:solidFill>
                      <a:latin typeface="Bradley Hand" pitchFamily="2" charset="77"/>
                    </a:endParaRPr>
                  </a:p>
                </p:txBody>
              </p:sp>
              <p:sp>
                <p:nvSpPr>
                  <p:cNvPr id="106" name="textruta 105">
                    <a:extLst>
                      <a:ext uri="{FF2B5EF4-FFF2-40B4-BE49-F238E27FC236}">
                        <a16:creationId xmlns:a16="http://schemas.microsoft.com/office/drawing/2014/main" id="{6E0AAE0F-15AC-4F41-8545-95C2281579E8}"/>
                      </a:ext>
                    </a:extLst>
                  </p:cNvPr>
                  <p:cNvSpPr txBox="1"/>
                  <p:nvPr/>
                </p:nvSpPr>
                <p:spPr>
                  <a:xfrm>
                    <a:off x="3934502" y="2112959"/>
                    <a:ext cx="31451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8</a:t>
                    </a:r>
                    <a:endParaRPr lang="sv-SE" b="1" dirty="0">
                      <a:solidFill>
                        <a:srgbClr val="800000"/>
                      </a:solidFill>
                      <a:latin typeface="Bradley Hand" pitchFamily="2" charset="77"/>
                    </a:endParaRPr>
                  </a:p>
                </p:txBody>
              </p:sp>
              <p:cxnSp>
                <p:nvCxnSpPr>
                  <p:cNvPr id="107" name="Rak 106">
                    <a:extLst>
                      <a:ext uri="{FF2B5EF4-FFF2-40B4-BE49-F238E27FC236}">
                        <a16:creationId xmlns:a16="http://schemas.microsoft.com/office/drawing/2014/main" id="{BB6D0DAA-6884-064F-B0B5-7EE53FE848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22386" y="2191950"/>
                    <a:ext cx="176742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9" name="Grupp 98">
                  <a:extLst>
                    <a:ext uri="{FF2B5EF4-FFF2-40B4-BE49-F238E27FC236}">
                      <a16:creationId xmlns:a16="http://schemas.microsoft.com/office/drawing/2014/main" id="{4FD031B1-9DC1-9F44-8A49-16CC0891436B}"/>
                    </a:ext>
                  </a:extLst>
                </p:cNvPr>
                <p:cNvGrpSpPr/>
                <p:nvPr/>
              </p:nvGrpSpPr>
              <p:grpSpPr>
                <a:xfrm>
                  <a:off x="3837650" y="3649100"/>
                  <a:ext cx="955031" cy="584803"/>
                  <a:chOff x="6098956" y="2962431"/>
                  <a:chExt cx="955031" cy="584803"/>
                </a:xfrm>
              </p:grpSpPr>
              <p:sp>
                <p:nvSpPr>
                  <p:cNvPr id="100" name="textruta 99">
                    <a:extLst>
                      <a:ext uri="{FF2B5EF4-FFF2-40B4-BE49-F238E27FC236}">
                        <a16:creationId xmlns:a16="http://schemas.microsoft.com/office/drawing/2014/main" id="{D3CDD991-24DE-164E-88E3-98AA4319F941}"/>
                      </a:ext>
                    </a:extLst>
                  </p:cNvPr>
                  <p:cNvSpPr txBox="1"/>
                  <p:nvPr/>
                </p:nvSpPr>
                <p:spPr>
                  <a:xfrm>
                    <a:off x="6754356" y="3051383"/>
                    <a:ext cx="299631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=</a:t>
                    </a:r>
                  </a:p>
                </p:txBody>
              </p:sp>
              <p:grpSp>
                <p:nvGrpSpPr>
                  <p:cNvPr id="101" name="Grupp 100">
                    <a:extLst>
                      <a:ext uri="{FF2B5EF4-FFF2-40B4-BE49-F238E27FC236}">
                        <a16:creationId xmlns:a16="http://schemas.microsoft.com/office/drawing/2014/main" id="{5424B1FF-4B54-2346-8B7E-99F71C43B87E}"/>
                      </a:ext>
                    </a:extLst>
                  </p:cNvPr>
                  <p:cNvGrpSpPr/>
                  <p:nvPr/>
                </p:nvGrpSpPr>
                <p:grpSpPr>
                  <a:xfrm>
                    <a:off x="6098956" y="2962431"/>
                    <a:ext cx="728178" cy="584803"/>
                    <a:chOff x="3588294" y="1914348"/>
                    <a:chExt cx="728178" cy="584803"/>
                  </a:xfrm>
                </p:grpSpPr>
                <p:sp>
                  <p:nvSpPr>
                    <p:cNvPr id="102" name="textruta 101">
                      <a:extLst>
                        <a:ext uri="{FF2B5EF4-FFF2-40B4-BE49-F238E27FC236}">
                          <a16:creationId xmlns:a16="http://schemas.microsoft.com/office/drawing/2014/main" id="{1D7A80BB-7D0E-A145-8346-01A3CCEC3F7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665332" y="1914348"/>
                      <a:ext cx="65114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latin typeface="Bradley Hand" pitchFamily="2" charset="77"/>
                        </a:rPr>
                        <a:t>3 </a:t>
                      </a:r>
                      <a:r>
                        <a:rPr lang="is-IS" dirty="0">
                          <a:latin typeface="Bradley Hand" pitchFamily="2" charset="77"/>
                        </a:rPr>
                        <a:t>∙ </a:t>
                      </a:r>
                      <a:r>
                        <a:rPr lang="sv-SE" b="1" dirty="0">
                          <a:solidFill>
                            <a:srgbClr val="800000"/>
                          </a:solidFill>
                          <a:latin typeface="Bradley Hand" pitchFamily="2" charset="77"/>
                        </a:rPr>
                        <a:t>2</a:t>
                      </a:r>
                    </a:p>
                  </p:txBody>
                </p:sp>
                <p:sp>
                  <p:nvSpPr>
                    <p:cNvPr id="103" name="textruta 102">
                      <a:extLst>
                        <a:ext uri="{FF2B5EF4-FFF2-40B4-BE49-F238E27FC236}">
                          <a16:creationId xmlns:a16="http://schemas.microsoft.com/office/drawing/2014/main" id="{4EAA73F5-A1CE-A34F-826A-786EDCDDB41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88294" y="2129819"/>
                      <a:ext cx="705642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latin typeface="Bradley Hand" pitchFamily="2" charset="77"/>
                        </a:rPr>
                        <a:t> 4</a:t>
                      </a:r>
                      <a:r>
                        <a:rPr lang="is-IS" dirty="0">
                          <a:latin typeface="Bradley Hand" pitchFamily="2" charset="77"/>
                        </a:rPr>
                        <a:t> ∙ </a:t>
                      </a:r>
                      <a:r>
                        <a:rPr lang="sv-SE" b="1" dirty="0">
                          <a:solidFill>
                            <a:srgbClr val="800000"/>
                          </a:solidFill>
                          <a:latin typeface="Bradley Hand" pitchFamily="2" charset="77"/>
                        </a:rPr>
                        <a:t>2</a:t>
                      </a:r>
                    </a:p>
                  </p:txBody>
                </p:sp>
                <p:cxnSp>
                  <p:nvCxnSpPr>
                    <p:cNvPr id="104" name="Rak 103">
                      <a:extLst>
                        <a:ext uri="{FF2B5EF4-FFF2-40B4-BE49-F238E27FC236}">
                          <a16:creationId xmlns:a16="http://schemas.microsoft.com/office/drawing/2014/main" id="{8B478742-1E7E-1041-B5FA-26C31F6550A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07060" y="2199865"/>
                      <a:ext cx="559444" cy="0"/>
                    </a:xfrm>
                    <a:prstGeom prst="line">
                      <a:avLst/>
                    </a:prstGeom>
                    <a:ln w="9525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sp>
            <p:nvSpPr>
              <p:cNvPr id="109" name="textruta 108">
                <a:extLst>
                  <a:ext uri="{FF2B5EF4-FFF2-40B4-BE49-F238E27FC236}">
                    <a16:creationId xmlns:a16="http://schemas.microsoft.com/office/drawing/2014/main" id="{C4C97348-9BA2-9C4F-B3E2-464B3C5C4755}"/>
                  </a:ext>
                </a:extLst>
              </p:cNvPr>
              <p:cNvSpPr txBox="1"/>
              <p:nvPr/>
            </p:nvSpPr>
            <p:spPr>
              <a:xfrm>
                <a:off x="3651608" y="3742915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–</a:t>
                </a:r>
              </a:p>
            </p:txBody>
          </p:sp>
        </p:grpSp>
        <p:sp>
          <p:nvSpPr>
            <p:cNvPr id="110" name="textruta 109">
              <a:extLst>
                <a:ext uri="{FF2B5EF4-FFF2-40B4-BE49-F238E27FC236}">
                  <a16:creationId xmlns:a16="http://schemas.microsoft.com/office/drawing/2014/main" id="{36E66978-37FA-7045-A869-CBB5E1298D9A}"/>
                </a:ext>
              </a:extLst>
            </p:cNvPr>
            <p:cNvSpPr txBox="1"/>
            <p:nvPr/>
          </p:nvSpPr>
          <p:spPr>
            <a:xfrm>
              <a:off x="2229768" y="2115162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</a:t>
              </a:r>
              <a:endParaRPr lang="sv-SE" b="1" dirty="0">
                <a:solidFill>
                  <a:srgbClr val="800000"/>
                </a:solidFill>
                <a:latin typeface="Bradley Hand" pitchFamily="2" charset="77"/>
              </a:endParaRPr>
            </a:p>
          </p:txBody>
        </p:sp>
      </p:grpSp>
      <p:grpSp>
        <p:nvGrpSpPr>
          <p:cNvPr id="113" name="Grupp 112">
            <a:extLst>
              <a:ext uri="{FF2B5EF4-FFF2-40B4-BE49-F238E27FC236}">
                <a16:creationId xmlns:a16="http://schemas.microsoft.com/office/drawing/2014/main" id="{7BB96716-9CD8-5547-84E2-18DC0077C464}"/>
              </a:ext>
            </a:extLst>
          </p:cNvPr>
          <p:cNvGrpSpPr/>
          <p:nvPr/>
        </p:nvGrpSpPr>
        <p:grpSpPr>
          <a:xfrm>
            <a:off x="3165123" y="2996207"/>
            <a:ext cx="1061346" cy="624918"/>
            <a:chOff x="2921428" y="1679691"/>
            <a:chExt cx="1061346" cy="624918"/>
          </a:xfrm>
        </p:grpSpPr>
        <p:grpSp>
          <p:nvGrpSpPr>
            <p:cNvPr id="114" name="Grupp 113">
              <a:extLst>
                <a:ext uri="{FF2B5EF4-FFF2-40B4-BE49-F238E27FC236}">
                  <a16:creationId xmlns:a16="http://schemas.microsoft.com/office/drawing/2014/main" id="{3AA0AFB6-F6F0-A04F-ACE6-D11BC65DE2EF}"/>
                </a:ext>
              </a:extLst>
            </p:cNvPr>
            <p:cNvGrpSpPr/>
            <p:nvPr/>
          </p:nvGrpSpPr>
          <p:grpSpPr>
            <a:xfrm>
              <a:off x="2921428" y="1679691"/>
              <a:ext cx="582028" cy="624918"/>
              <a:chOff x="2921428" y="1679691"/>
              <a:chExt cx="582028" cy="624918"/>
            </a:xfrm>
          </p:grpSpPr>
          <p:grpSp>
            <p:nvGrpSpPr>
              <p:cNvPr id="120" name="Grupp 119">
                <a:extLst>
                  <a:ext uri="{FF2B5EF4-FFF2-40B4-BE49-F238E27FC236}">
                    <a16:creationId xmlns:a16="http://schemas.microsoft.com/office/drawing/2014/main" id="{D1CAE618-D62D-164A-BA98-0B4ED58C5768}"/>
                  </a:ext>
                </a:extLst>
              </p:cNvPr>
              <p:cNvGrpSpPr/>
              <p:nvPr/>
            </p:nvGrpSpPr>
            <p:grpSpPr>
              <a:xfrm>
                <a:off x="2921428" y="1679691"/>
                <a:ext cx="366706" cy="624918"/>
                <a:chOff x="3853280" y="1834034"/>
                <a:chExt cx="366706" cy="624918"/>
              </a:xfrm>
            </p:grpSpPr>
            <p:sp>
              <p:nvSpPr>
                <p:cNvPr id="122" name="textruta 121">
                  <a:extLst>
                    <a:ext uri="{FF2B5EF4-FFF2-40B4-BE49-F238E27FC236}">
                      <a16:creationId xmlns:a16="http://schemas.microsoft.com/office/drawing/2014/main" id="{6C5987ED-54C1-6F4D-8394-E6AA5ECC48EA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97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9</a:t>
                  </a:r>
                </a:p>
              </p:txBody>
            </p:sp>
            <p:sp>
              <p:nvSpPr>
                <p:cNvPr id="123" name="textruta 122">
                  <a:extLst>
                    <a:ext uri="{FF2B5EF4-FFF2-40B4-BE49-F238E27FC236}">
                      <a16:creationId xmlns:a16="http://schemas.microsoft.com/office/drawing/2014/main" id="{07E1E138-5F61-4241-9ED9-DB0AD8C9CD3D}"/>
                    </a:ext>
                  </a:extLst>
                </p:cNvPr>
                <p:cNvSpPr txBox="1"/>
                <p:nvPr/>
              </p:nvSpPr>
              <p:spPr>
                <a:xfrm>
                  <a:off x="3853280" y="2089620"/>
                  <a:ext cx="3145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8</a:t>
                  </a:r>
                </a:p>
              </p:txBody>
            </p:sp>
            <p:cxnSp>
              <p:nvCxnSpPr>
                <p:cNvPr id="124" name="Rak 123">
                  <a:extLst>
                    <a:ext uri="{FF2B5EF4-FFF2-40B4-BE49-F238E27FC236}">
                      <a16:creationId xmlns:a16="http://schemas.microsoft.com/office/drawing/2014/main" id="{6589F65D-3084-CC47-811C-2466D2E3E5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10286" y="2159666"/>
                  <a:ext cx="208027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1" name="textruta 120">
                <a:extLst>
                  <a:ext uri="{FF2B5EF4-FFF2-40B4-BE49-F238E27FC236}">
                    <a16:creationId xmlns:a16="http://schemas.microsoft.com/office/drawing/2014/main" id="{7ABD77BF-043F-CD4E-BE48-F22CA2BCB9EB}"/>
                  </a:ext>
                </a:extLst>
              </p:cNvPr>
              <p:cNvSpPr txBox="1"/>
              <p:nvPr/>
            </p:nvSpPr>
            <p:spPr>
              <a:xfrm>
                <a:off x="3174683" y="1801477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–</a:t>
                </a:r>
              </a:p>
            </p:txBody>
          </p:sp>
        </p:grpSp>
        <p:grpSp>
          <p:nvGrpSpPr>
            <p:cNvPr id="115" name="Grupp 114">
              <a:extLst>
                <a:ext uri="{FF2B5EF4-FFF2-40B4-BE49-F238E27FC236}">
                  <a16:creationId xmlns:a16="http://schemas.microsoft.com/office/drawing/2014/main" id="{0150B1D9-5E0D-254F-A730-3E5A2AD08BF1}"/>
                </a:ext>
              </a:extLst>
            </p:cNvPr>
            <p:cNvGrpSpPr/>
            <p:nvPr/>
          </p:nvGrpSpPr>
          <p:grpSpPr>
            <a:xfrm>
              <a:off x="3407685" y="1719806"/>
              <a:ext cx="332142" cy="572789"/>
              <a:chOff x="3736217" y="1893813"/>
              <a:chExt cx="332142" cy="572789"/>
            </a:xfrm>
          </p:grpSpPr>
          <p:sp>
            <p:nvSpPr>
              <p:cNvPr id="117" name="textruta 116">
                <a:extLst>
                  <a:ext uri="{FF2B5EF4-FFF2-40B4-BE49-F238E27FC236}">
                    <a16:creationId xmlns:a16="http://schemas.microsoft.com/office/drawing/2014/main" id="{6D32C8EA-2CA5-5048-B721-5E2E3D9FF81E}"/>
                  </a:ext>
                </a:extLst>
              </p:cNvPr>
              <p:cNvSpPr txBox="1"/>
              <p:nvPr/>
            </p:nvSpPr>
            <p:spPr>
              <a:xfrm>
                <a:off x="3736217" y="1893813"/>
                <a:ext cx="3321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</a:t>
                </a:r>
              </a:p>
            </p:txBody>
          </p:sp>
          <p:sp>
            <p:nvSpPr>
              <p:cNvPr id="118" name="textruta 117">
                <a:extLst>
                  <a:ext uri="{FF2B5EF4-FFF2-40B4-BE49-F238E27FC236}">
                    <a16:creationId xmlns:a16="http://schemas.microsoft.com/office/drawing/2014/main" id="{500CFAED-0E20-FC42-97FB-4B87D053492B}"/>
                  </a:ext>
                </a:extLst>
              </p:cNvPr>
              <p:cNvSpPr txBox="1"/>
              <p:nvPr/>
            </p:nvSpPr>
            <p:spPr>
              <a:xfrm>
                <a:off x="3744665" y="2097270"/>
                <a:ext cx="3145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8</a:t>
                </a:r>
              </a:p>
            </p:txBody>
          </p:sp>
          <p:cxnSp>
            <p:nvCxnSpPr>
              <p:cNvPr id="119" name="Rak 118">
                <a:extLst>
                  <a:ext uri="{FF2B5EF4-FFF2-40B4-BE49-F238E27FC236}">
                    <a16:creationId xmlns:a16="http://schemas.microsoft.com/office/drawing/2014/main" id="{75EA44C7-B85E-EA42-AE40-C8AFAE5C1A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6176" y="2178598"/>
                <a:ext cx="20664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6" name="textruta 115">
              <a:extLst>
                <a:ext uri="{FF2B5EF4-FFF2-40B4-BE49-F238E27FC236}">
                  <a16:creationId xmlns:a16="http://schemas.microsoft.com/office/drawing/2014/main" id="{4CDF92CF-62E5-524B-AF02-AF90769D6A77}"/>
                </a:ext>
              </a:extLst>
            </p:cNvPr>
            <p:cNvSpPr txBox="1"/>
            <p:nvPr/>
          </p:nvSpPr>
          <p:spPr>
            <a:xfrm>
              <a:off x="3683143" y="181362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25" name="Grupp 124">
            <a:extLst>
              <a:ext uri="{FF2B5EF4-FFF2-40B4-BE49-F238E27FC236}">
                <a16:creationId xmlns:a16="http://schemas.microsoft.com/office/drawing/2014/main" id="{84AA2099-4112-E541-8A5D-7F5D1C5C8236}"/>
              </a:ext>
            </a:extLst>
          </p:cNvPr>
          <p:cNvGrpSpPr/>
          <p:nvPr/>
        </p:nvGrpSpPr>
        <p:grpSpPr>
          <a:xfrm>
            <a:off x="4154025" y="3036322"/>
            <a:ext cx="328699" cy="581356"/>
            <a:chOff x="3884648" y="1893509"/>
            <a:chExt cx="328699" cy="581356"/>
          </a:xfrm>
        </p:grpSpPr>
        <p:sp>
          <p:nvSpPr>
            <p:cNvPr id="126" name="textruta 125">
              <a:extLst>
                <a:ext uri="{FF2B5EF4-FFF2-40B4-BE49-F238E27FC236}">
                  <a16:creationId xmlns:a16="http://schemas.microsoft.com/office/drawing/2014/main" id="{02F103E6-A807-4F40-9EBC-B80DA9D59DF2}"/>
                </a:ext>
              </a:extLst>
            </p:cNvPr>
            <p:cNvSpPr txBox="1"/>
            <p:nvPr/>
          </p:nvSpPr>
          <p:spPr>
            <a:xfrm>
              <a:off x="3887617" y="1893509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3</a:t>
              </a:r>
            </a:p>
          </p:txBody>
        </p:sp>
        <p:sp>
          <p:nvSpPr>
            <p:cNvPr id="127" name="textruta 126">
              <a:extLst>
                <a:ext uri="{FF2B5EF4-FFF2-40B4-BE49-F238E27FC236}">
                  <a16:creationId xmlns:a16="http://schemas.microsoft.com/office/drawing/2014/main" id="{AF801E72-5D8A-0E46-9034-60AE8753CEE3}"/>
                </a:ext>
              </a:extLst>
            </p:cNvPr>
            <p:cNvSpPr txBox="1"/>
            <p:nvPr/>
          </p:nvSpPr>
          <p:spPr>
            <a:xfrm>
              <a:off x="3884648" y="2105533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8</a:t>
              </a:r>
            </a:p>
          </p:txBody>
        </p:sp>
        <p:cxnSp>
          <p:nvCxnSpPr>
            <p:cNvPr id="128" name="Rak 127">
              <a:extLst>
                <a:ext uri="{FF2B5EF4-FFF2-40B4-BE49-F238E27FC236}">
                  <a16:creationId xmlns:a16="http://schemas.microsoft.com/office/drawing/2014/main" id="{4A35AF93-4210-634D-B196-FB7D4EEFA941}"/>
                </a:ext>
              </a:extLst>
            </p:cNvPr>
            <p:cNvCxnSpPr>
              <a:cxnSpLocks/>
            </p:cNvCxnSpPr>
            <p:nvPr/>
          </p:nvCxnSpPr>
          <p:spPr>
            <a:xfrm>
              <a:off x="3937120" y="2175671"/>
              <a:ext cx="190765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1" name="Grupp 140">
            <a:extLst>
              <a:ext uri="{FF2B5EF4-FFF2-40B4-BE49-F238E27FC236}">
                <a16:creationId xmlns:a16="http://schemas.microsoft.com/office/drawing/2014/main" id="{FE689CEB-F922-C04E-BBDD-97BC98CB532B}"/>
              </a:ext>
            </a:extLst>
          </p:cNvPr>
          <p:cNvGrpSpPr/>
          <p:nvPr/>
        </p:nvGrpSpPr>
        <p:grpSpPr>
          <a:xfrm>
            <a:off x="1571072" y="4440205"/>
            <a:ext cx="1096982" cy="570458"/>
            <a:chOff x="3002352" y="1734338"/>
            <a:chExt cx="1096982" cy="570458"/>
          </a:xfrm>
        </p:grpSpPr>
        <p:grpSp>
          <p:nvGrpSpPr>
            <p:cNvPr id="142" name="Grupp 141">
              <a:extLst>
                <a:ext uri="{FF2B5EF4-FFF2-40B4-BE49-F238E27FC236}">
                  <a16:creationId xmlns:a16="http://schemas.microsoft.com/office/drawing/2014/main" id="{0442F6E1-023F-3B4E-87C0-42FD2EC5265D}"/>
                </a:ext>
              </a:extLst>
            </p:cNvPr>
            <p:cNvGrpSpPr/>
            <p:nvPr/>
          </p:nvGrpSpPr>
          <p:grpSpPr>
            <a:xfrm>
              <a:off x="3002352" y="1737426"/>
              <a:ext cx="606515" cy="567370"/>
              <a:chOff x="3002352" y="1737426"/>
              <a:chExt cx="606515" cy="567370"/>
            </a:xfrm>
          </p:grpSpPr>
          <p:grpSp>
            <p:nvGrpSpPr>
              <p:cNvPr id="148" name="Grupp 147">
                <a:extLst>
                  <a:ext uri="{FF2B5EF4-FFF2-40B4-BE49-F238E27FC236}">
                    <a16:creationId xmlns:a16="http://schemas.microsoft.com/office/drawing/2014/main" id="{005C2489-DF9B-C545-88EB-6CE04DE3F67F}"/>
                  </a:ext>
                </a:extLst>
              </p:cNvPr>
              <p:cNvGrpSpPr/>
              <p:nvPr/>
            </p:nvGrpSpPr>
            <p:grpSpPr>
              <a:xfrm>
                <a:off x="3002352" y="1737426"/>
                <a:ext cx="342367" cy="567370"/>
                <a:chOff x="3934204" y="1891769"/>
                <a:chExt cx="342367" cy="567370"/>
              </a:xfrm>
            </p:grpSpPr>
            <p:sp>
              <p:nvSpPr>
                <p:cNvPr id="150" name="textruta 149">
                  <a:extLst>
                    <a:ext uri="{FF2B5EF4-FFF2-40B4-BE49-F238E27FC236}">
                      <a16:creationId xmlns:a16="http://schemas.microsoft.com/office/drawing/2014/main" id="{3B7A23D7-2F9B-B245-8A5A-9C3FD0729F15}"/>
                    </a:ext>
                  </a:extLst>
                </p:cNvPr>
                <p:cNvSpPr txBox="1"/>
                <p:nvPr/>
              </p:nvSpPr>
              <p:spPr>
                <a:xfrm>
                  <a:off x="3966871" y="1891769"/>
                  <a:ext cx="3097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</a:t>
                  </a:r>
                </a:p>
              </p:txBody>
            </p:sp>
            <p:sp>
              <p:nvSpPr>
                <p:cNvPr id="151" name="textruta 150">
                  <a:extLst>
                    <a:ext uri="{FF2B5EF4-FFF2-40B4-BE49-F238E27FC236}">
                      <a16:creationId xmlns:a16="http://schemas.microsoft.com/office/drawing/2014/main" id="{E688DBED-5333-BC4A-AE3A-C723A9177B9A}"/>
                    </a:ext>
                  </a:extLst>
                </p:cNvPr>
                <p:cNvSpPr txBox="1"/>
                <p:nvPr/>
              </p:nvSpPr>
              <p:spPr>
                <a:xfrm>
                  <a:off x="3934204" y="2089807"/>
                  <a:ext cx="3321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6</a:t>
                  </a:r>
                </a:p>
              </p:txBody>
            </p:sp>
            <p:cxnSp>
              <p:nvCxnSpPr>
                <p:cNvPr id="152" name="Rak 151">
                  <a:extLst>
                    <a:ext uri="{FF2B5EF4-FFF2-40B4-BE49-F238E27FC236}">
                      <a16:creationId xmlns:a16="http://schemas.microsoft.com/office/drawing/2014/main" id="{2CBC81C6-D7AA-7745-86CD-8D4F91C277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11733" y="2165101"/>
                  <a:ext cx="200213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9" name="textruta 148">
                <a:extLst>
                  <a:ext uri="{FF2B5EF4-FFF2-40B4-BE49-F238E27FC236}">
                    <a16:creationId xmlns:a16="http://schemas.microsoft.com/office/drawing/2014/main" id="{36E3A8BF-B067-5F43-A039-426905008F4F}"/>
                  </a:ext>
                </a:extLst>
              </p:cNvPr>
              <p:cNvSpPr txBox="1"/>
              <p:nvPr/>
            </p:nvSpPr>
            <p:spPr>
              <a:xfrm>
                <a:off x="3280094" y="1817425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+</a:t>
                </a:r>
              </a:p>
            </p:txBody>
          </p:sp>
        </p:grpSp>
        <p:grpSp>
          <p:nvGrpSpPr>
            <p:cNvPr id="143" name="Grupp 142">
              <a:extLst>
                <a:ext uri="{FF2B5EF4-FFF2-40B4-BE49-F238E27FC236}">
                  <a16:creationId xmlns:a16="http://schemas.microsoft.com/office/drawing/2014/main" id="{251B53F5-DE73-5C43-BF95-70ED490E7C2A}"/>
                </a:ext>
              </a:extLst>
            </p:cNvPr>
            <p:cNvGrpSpPr/>
            <p:nvPr/>
          </p:nvGrpSpPr>
          <p:grpSpPr>
            <a:xfrm>
              <a:off x="3432288" y="1734338"/>
              <a:ext cx="431528" cy="566487"/>
              <a:chOff x="3760820" y="1908345"/>
              <a:chExt cx="431528" cy="566487"/>
            </a:xfrm>
          </p:grpSpPr>
          <p:sp>
            <p:nvSpPr>
              <p:cNvPr id="145" name="textruta 144">
                <a:extLst>
                  <a:ext uri="{FF2B5EF4-FFF2-40B4-BE49-F238E27FC236}">
                    <a16:creationId xmlns:a16="http://schemas.microsoft.com/office/drawing/2014/main" id="{86286473-78DA-3942-8F18-6C4E31D41277}"/>
                  </a:ext>
                </a:extLst>
              </p:cNvPr>
              <p:cNvSpPr txBox="1"/>
              <p:nvPr/>
            </p:nvSpPr>
            <p:spPr>
              <a:xfrm>
                <a:off x="3828252" y="1908345"/>
                <a:ext cx="3321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146" name="textruta 145">
                <a:extLst>
                  <a:ext uri="{FF2B5EF4-FFF2-40B4-BE49-F238E27FC236}">
                    <a16:creationId xmlns:a16="http://schemas.microsoft.com/office/drawing/2014/main" id="{41B9561A-B81F-5A4A-BA92-5B6DD1A28252}"/>
                  </a:ext>
                </a:extLst>
              </p:cNvPr>
              <p:cNvSpPr txBox="1"/>
              <p:nvPr/>
            </p:nvSpPr>
            <p:spPr>
              <a:xfrm>
                <a:off x="3760820" y="2105500"/>
                <a:ext cx="4315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147" name="Rak 146">
                <a:extLst>
                  <a:ext uri="{FF2B5EF4-FFF2-40B4-BE49-F238E27FC236}">
                    <a16:creationId xmlns:a16="http://schemas.microsoft.com/office/drawing/2014/main" id="{B90F2F55-D7A7-B344-A7EA-C8019785BA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5913" y="2184590"/>
                <a:ext cx="17416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4" name="textruta 143">
              <a:extLst>
                <a:ext uri="{FF2B5EF4-FFF2-40B4-BE49-F238E27FC236}">
                  <a16:creationId xmlns:a16="http://schemas.microsoft.com/office/drawing/2014/main" id="{17B17E29-B9FB-7545-9C4D-AD0F19A94B1F}"/>
                </a:ext>
              </a:extLst>
            </p:cNvPr>
            <p:cNvSpPr txBox="1"/>
            <p:nvPr/>
          </p:nvSpPr>
          <p:spPr>
            <a:xfrm>
              <a:off x="3799703" y="1809837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153" name="Rektangel 152">
            <a:extLst>
              <a:ext uri="{FF2B5EF4-FFF2-40B4-BE49-F238E27FC236}">
                <a16:creationId xmlns:a16="http://schemas.microsoft.com/office/drawing/2014/main" id="{43BD2614-AF15-C94C-82EB-D1B59890AFC1}"/>
              </a:ext>
            </a:extLst>
          </p:cNvPr>
          <p:cNvSpPr/>
          <p:nvPr/>
        </p:nvSpPr>
        <p:spPr>
          <a:xfrm>
            <a:off x="1422086" y="5052834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latin typeface="Bradley Hand" pitchFamily="2" charset="77"/>
              </a:rPr>
              <a:t>MGN </a:t>
            </a:r>
            <a:r>
              <a:rPr lang="sv-SE" b="1" dirty="0">
                <a:latin typeface="Bradley Hand" pitchFamily="2" charset="77"/>
              </a:rPr>
              <a:t>= </a:t>
            </a:r>
            <a:r>
              <a:rPr lang="sv-SE" dirty="0">
                <a:latin typeface="Bradley Hand" pitchFamily="2" charset="77"/>
              </a:rPr>
              <a:t>30</a:t>
            </a:r>
          </a:p>
        </p:txBody>
      </p:sp>
      <p:grpSp>
        <p:nvGrpSpPr>
          <p:cNvPr id="154" name="Grupp 153">
            <a:extLst>
              <a:ext uri="{FF2B5EF4-FFF2-40B4-BE49-F238E27FC236}">
                <a16:creationId xmlns:a16="http://schemas.microsoft.com/office/drawing/2014/main" id="{22D91C91-5E30-CC4E-A5CA-3D0636A96B8C}"/>
              </a:ext>
            </a:extLst>
          </p:cNvPr>
          <p:cNvGrpSpPr/>
          <p:nvPr/>
        </p:nvGrpSpPr>
        <p:grpSpPr>
          <a:xfrm>
            <a:off x="2521574" y="4412268"/>
            <a:ext cx="1724304" cy="609345"/>
            <a:chOff x="3218193" y="3627763"/>
            <a:chExt cx="1724304" cy="609345"/>
          </a:xfrm>
        </p:grpSpPr>
        <p:grpSp>
          <p:nvGrpSpPr>
            <p:cNvPr id="155" name="Grupp 154">
              <a:extLst>
                <a:ext uri="{FF2B5EF4-FFF2-40B4-BE49-F238E27FC236}">
                  <a16:creationId xmlns:a16="http://schemas.microsoft.com/office/drawing/2014/main" id="{BC09027F-9CF5-7143-8E10-CD7F7FC5A987}"/>
                </a:ext>
              </a:extLst>
            </p:cNvPr>
            <p:cNvGrpSpPr/>
            <p:nvPr/>
          </p:nvGrpSpPr>
          <p:grpSpPr>
            <a:xfrm>
              <a:off x="3218193" y="3627763"/>
              <a:ext cx="1724304" cy="609345"/>
              <a:chOff x="3218193" y="3627763"/>
              <a:chExt cx="1724304" cy="609345"/>
            </a:xfrm>
          </p:grpSpPr>
          <p:grpSp>
            <p:nvGrpSpPr>
              <p:cNvPr id="157" name="Grupp 156">
                <a:extLst>
                  <a:ext uri="{FF2B5EF4-FFF2-40B4-BE49-F238E27FC236}">
                    <a16:creationId xmlns:a16="http://schemas.microsoft.com/office/drawing/2014/main" id="{CD4E24A5-BE31-7042-92A6-3464AA75A962}"/>
                  </a:ext>
                </a:extLst>
              </p:cNvPr>
              <p:cNvGrpSpPr/>
              <p:nvPr/>
            </p:nvGrpSpPr>
            <p:grpSpPr>
              <a:xfrm>
                <a:off x="3218193" y="3647070"/>
                <a:ext cx="727503" cy="590038"/>
                <a:chOff x="3777371" y="1904403"/>
                <a:chExt cx="727503" cy="590038"/>
              </a:xfrm>
            </p:grpSpPr>
            <p:sp>
              <p:nvSpPr>
                <p:cNvPr id="164" name="textruta 163">
                  <a:extLst>
                    <a:ext uri="{FF2B5EF4-FFF2-40B4-BE49-F238E27FC236}">
                      <a16:creationId xmlns:a16="http://schemas.microsoft.com/office/drawing/2014/main" id="{7A0C4AF9-D95F-3E46-BC2B-283ED04A67AD}"/>
                    </a:ext>
                  </a:extLst>
                </p:cNvPr>
                <p:cNvSpPr txBox="1"/>
                <p:nvPr/>
              </p:nvSpPr>
              <p:spPr>
                <a:xfrm>
                  <a:off x="3858543" y="1904403"/>
                  <a:ext cx="6463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 </a:t>
                  </a:r>
                  <a:r>
                    <a:rPr lang="is-IS" dirty="0">
                      <a:latin typeface="Bradley Hand" pitchFamily="2" charset="77"/>
                    </a:rPr>
                    <a:t>∙ </a:t>
                  </a:r>
                  <a:r>
                    <a:rPr lang="sv-SE" b="1" dirty="0">
                      <a:solidFill>
                        <a:srgbClr val="800000"/>
                      </a:solidFill>
                      <a:latin typeface="Bradley Hand" pitchFamily="2" charset="77"/>
                    </a:rPr>
                    <a:t>5</a:t>
                  </a:r>
                </a:p>
              </p:txBody>
            </p:sp>
            <p:sp>
              <p:nvSpPr>
                <p:cNvPr id="165" name="textruta 164">
                  <a:extLst>
                    <a:ext uri="{FF2B5EF4-FFF2-40B4-BE49-F238E27FC236}">
                      <a16:creationId xmlns:a16="http://schemas.microsoft.com/office/drawing/2014/main" id="{A087258B-8BB4-4746-BFCA-D8155C85ED2C}"/>
                    </a:ext>
                  </a:extLst>
                </p:cNvPr>
                <p:cNvSpPr txBox="1"/>
                <p:nvPr/>
              </p:nvSpPr>
              <p:spPr>
                <a:xfrm>
                  <a:off x="3777371" y="2125109"/>
                  <a:ext cx="7056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 6</a:t>
                  </a:r>
                  <a:r>
                    <a:rPr lang="is-IS" dirty="0">
                      <a:latin typeface="Bradley Hand" pitchFamily="2" charset="77"/>
                    </a:rPr>
                    <a:t> ∙ </a:t>
                  </a:r>
                  <a:r>
                    <a:rPr lang="sv-SE" b="1" dirty="0">
                      <a:solidFill>
                        <a:srgbClr val="800000"/>
                      </a:solidFill>
                      <a:latin typeface="Bradley Hand" pitchFamily="2" charset="77"/>
                    </a:rPr>
                    <a:t>5</a:t>
                  </a:r>
                </a:p>
              </p:txBody>
            </p:sp>
            <p:cxnSp>
              <p:nvCxnSpPr>
                <p:cNvPr id="166" name="Rak 165">
                  <a:extLst>
                    <a:ext uri="{FF2B5EF4-FFF2-40B4-BE49-F238E27FC236}">
                      <a16:creationId xmlns:a16="http://schemas.microsoft.com/office/drawing/2014/main" id="{57D28596-D185-F14D-B280-BA69389B39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77419" y="2183662"/>
                  <a:ext cx="559444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8" name="Grupp 157">
                <a:extLst>
                  <a:ext uri="{FF2B5EF4-FFF2-40B4-BE49-F238E27FC236}">
                    <a16:creationId xmlns:a16="http://schemas.microsoft.com/office/drawing/2014/main" id="{4EC7FE0D-5E26-DF47-B661-DACB9936177C}"/>
                  </a:ext>
                </a:extLst>
              </p:cNvPr>
              <p:cNvGrpSpPr/>
              <p:nvPr/>
            </p:nvGrpSpPr>
            <p:grpSpPr>
              <a:xfrm>
                <a:off x="3995839" y="3627763"/>
                <a:ext cx="946658" cy="577486"/>
                <a:chOff x="6257145" y="2941094"/>
                <a:chExt cx="946658" cy="577486"/>
              </a:xfrm>
            </p:grpSpPr>
            <p:sp>
              <p:nvSpPr>
                <p:cNvPr id="159" name="textruta 158">
                  <a:extLst>
                    <a:ext uri="{FF2B5EF4-FFF2-40B4-BE49-F238E27FC236}">
                      <a16:creationId xmlns:a16="http://schemas.microsoft.com/office/drawing/2014/main" id="{3AEE3531-7234-1949-9444-4ADC18D2E0EC}"/>
                    </a:ext>
                  </a:extLst>
                </p:cNvPr>
                <p:cNvSpPr txBox="1"/>
                <p:nvPr/>
              </p:nvSpPr>
              <p:spPr>
                <a:xfrm>
                  <a:off x="6904172" y="3047079"/>
                  <a:ext cx="2996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=</a:t>
                  </a:r>
                </a:p>
              </p:txBody>
            </p:sp>
            <p:grpSp>
              <p:nvGrpSpPr>
                <p:cNvPr id="160" name="Grupp 159">
                  <a:extLst>
                    <a:ext uri="{FF2B5EF4-FFF2-40B4-BE49-F238E27FC236}">
                      <a16:creationId xmlns:a16="http://schemas.microsoft.com/office/drawing/2014/main" id="{0C41CB63-F604-0A48-A728-ED81440F71D8}"/>
                    </a:ext>
                  </a:extLst>
                </p:cNvPr>
                <p:cNvGrpSpPr/>
                <p:nvPr/>
              </p:nvGrpSpPr>
              <p:grpSpPr>
                <a:xfrm>
                  <a:off x="6257145" y="2941094"/>
                  <a:ext cx="809837" cy="577486"/>
                  <a:chOff x="3746483" y="1893011"/>
                  <a:chExt cx="809837" cy="577486"/>
                </a:xfrm>
              </p:grpSpPr>
              <p:sp>
                <p:nvSpPr>
                  <p:cNvPr id="161" name="textruta 160">
                    <a:extLst>
                      <a:ext uri="{FF2B5EF4-FFF2-40B4-BE49-F238E27FC236}">
                        <a16:creationId xmlns:a16="http://schemas.microsoft.com/office/drawing/2014/main" id="{5BA4ADC2-CA49-EF40-9AB1-59D5A89B4532}"/>
                      </a:ext>
                    </a:extLst>
                  </p:cNvPr>
                  <p:cNvSpPr txBox="1"/>
                  <p:nvPr/>
                </p:nvSpPr>
                <p:spPr>
                  <a:xfrm>
                    <a:off x="3893491" y="1893011"/>
                    <a:ext cx="65114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3 </a:t>
                    </a:r>
                    <a:r>
                      <a:rPr lang="is-IS" dirty="0">
                        <a:latin typeface="Bradley Hand" pitchFamily="2" charset="77"/>
                      </a:rPr>
                      <a:t>∙ </a:t>
                    </a:r>
                    <a:r>
                      <a:rPr lang="sv-SE" b="1" dirty="0">
                        <a:solidFill>
                          <a:srgbClr val="800000"/>
                        </a:solidFill>
                        <a:latin typeface="Bradley Hand" pitchFamily="2" charset="77"/>
                      </a:rPr>
                      <a:t>3</a:t>
                    </a:r>
                  </a:p>
                </p:txBody>
              </p:sp>
              <p:sp>
                <p:nvSpPr>
                  <p:cNvPr id="162" name="textruta 161">
                    <a:extLst>
                      <a:ext uri="{FF2B5EF4-FFF2-40B4-BE49-F238E27FC236}">
                        <a16:creationId xmlns:a16="http://schemas.microsoft.com/office/drawing/2014/main" id="{59D6429A-D21C-884B-ABF1-EE8377E5976A}"/>
                      </a:ext>
                    </a:extLst>
                  </p:cNvPr>
                  <p:cNvSpPr txBox="1"/>
                  <p:nvPr/>
                </p:nvSpPr>
                <p:spPr>
                  <a:xfrm>
                    <a:off x="3746483" y="2101165"/>
                    <a:ext cx="809837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 10</a:t>
                    </a:r>
                    <a:r>
                      <a:rPr lang="is-IS" dirty="0">
                        <a:latin typeface="Bradley Hand" pitchFamily="2" charset="77"/>
                      </a:rPr>
                      <a:t> ∙ </a:t>
                    </a:r>
                    <a:r>
                      <a:rPr lang="sv-SE" b="1" dirty="0">
                        <a:solidFill>
                          <a:srgbClr val="800000"/>
                        </a:solidFill>
                        <a:latin typeface="Bradley Hand" pitchFamily="2" charset="77"/>
                      </a:rPr>
                      <a:t>3</a:t>
                    </a:r>
                  </a:p>
                </p:txBody>
              </p:sp>
              <p:cxnSp>
                <p:nvCxnSpPr>
                  <p:cNvPr id="163" name="Rak 162">
                    <a:extLst>
                      <a:ext uri="{FF2B5EF4-FFF2-40B4-BE49-F238E27FC236}">
                        <a16:creationId xmlns:a16="http://schemas.microsoft.com/office/drawing/2014/main" id="{01250214-5CA3-604A-9608-BE8322BC24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77419" y="2183662"/>
                    <a:ext cx="559444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56" name="textruta 155">
              <a:extLst>
                <a:ext uri="{FF2B5EF4-FFF2-40B4-BE49-F238E27FC236}">
                  <a16:creationId xmlns:a16="http://schemas.microsoft.com/office/drawing/2014/main" id="{7C700C3F-6A12-D048-91BF-F29230F74C87}"/>
                </a:ext>
              </a:extLst>
            </p:cNvPr>
            <p:cNvSpPr txBox="1"/>
            <p:nvPr/>
          </p:nvSpPr>
          <p:spPr>
            <a:xfrm>
              <a:off x="3871261" y="3731840"/>
              <a:ext cx="328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+</a:t>
              </a:r>
            </a:p>
          </p:txBody>
        </p:sp>
      </p:grpSp>
      <p:grpSp>
        <p:nvGrpSpPr>
          <p:cNvPr id="180" name="Grupp 179">
            <a:extLst>
              <a:ext uri="{FF2B5EF4-FFF2-40B4-BE49-F238E27FC236}">
                <a16:creationId xmlns:a16="http://schemas.microsoft.com/office/drawing/2014/main" id="{DFAE0712-F823-C14E-BFBD-EE986566F798}"/>
              </a:ext>
            </a:extLst>
          </p:cNvPr>
          <p:cNvGrpSpPr/>
          <p:nvPr/>
        </p:nvGrpSpPr>
        <p:grpSpPr>
          <a:xfrm>
            <a:off x="4140812" y="4382143"/>
            <a:ext cx="1170368" cy="617345"/>
            <a:chOff x="2897003" y="1680858"/>
            <a:chExt cx="1170368" cy="617345"/>
          </a:xfrm>
        </p:grpSpPr>
        <p:grpSp>
          <p:nvGrpSpPr>
            <p:cNvPr id="181" name="Grupp 180">
              <a:extLst>
                <a:ext uri="{FF2B5EF4-FFF2-40B4-BE49-F238E27FC236}">
                  <a16:creationId xmlns:a16="http://schemas.microsoft.com/office/drawing/2014/main" id="{154A3A2D-14D3-9A4A-8983-6F5423025208}"/>
                </a:ext>
              </a:extLst>
            </p:cNvPr>
            <p:cNvGrpSpPr/>
            <p:nvPr/>
          </p:nvGrpSpPr>
          <p:grpSpPr>
            <a:xfrm>
              <a:off x="2897003" y="1738920"/>
              <a:ext cx="656630" cy="553998"/>
              <a:chOff x="2897003" y="1738920"/>
              <a:chExt cx="656630" cy="553998"/>
            </a:xfrm>
          </p:grpSpPr>
          <p:grpSp>
            <p:nvGrpSpPr>
              <p:cNvPr id="187" name="Grupp 186">
                <a:extLst>
                  <a:ext uri="{FF2B5EF4-FFF2-40B4-BE49-F238E27FC236}">
                    <a16:creationId xmlns:a16="http://schemas.microsoft.com/office/drawing/2014/main" id="{E6340B2C-76C1-5D4B-A372-AAB3CFD094FB}"/>
                  </a:ext>
                </a:extLst>
              </p:cNvPr>
              <p:cNvGrpSpPr/>
              <p:nvPr/>
            </p:nvGrpSpPr>
            <p:grpSpPr>
              <a:xfrm>
                <a:off x="2897003" y="1738920"/>
                <a:ext cx="449162" cy="553998"/>
                <a:chOff x="3828855" y="1893263"/>
                <a:chExt cx="449162" cy="553998"/>
              </a:xfrm>
            </p:grpSpPr>
            <p:sp>
              <p:nvSpPr>
                <p:cNvPr id="189" name="textruta 188">
                  <a:extLst>
                    <a:ext uri="{FF2B5EF4-FFF2-40B4-BE49-F238E27FC236}">
                      <a16:creationId xmlns:a16="http://schemas.microsoft.com/office/drawing/2014/main" id="{39224B76-820E-D64C-ACCC-82BF7AFE1AB0}"/>
                    </a:ext>
                  </a:extLst>
                </p:cNvPr>
                <p:cNvSpPr txBox="1"/>
                <p:nvPr/>
              </p:nvSpPr>
              <p:spPr>
                <a:xfrm>
                  <a:off x="3882108" y="1893263"/>
                  <a:ext cx="3321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5</a:t>
                  </a:r>
                </a:p>
              </p:txBody>
            </p:sp>
            <p:sp>
              <p:nvSpPr>
                <p:cNvPr id="190" name="textruta 189">
                  <a:extLst>
                    <a:ext uri="{FF2B5EF4-FFF2-40B4-BE49-F238E27FC236}">
                      <a16:creationId xmlns:a16="http://schemas.microsoft.com/office/drawing/2014/main" id="{4DB8F1FC-6C91-8A40-9043-3691EE5A7613}"/>
                    </a:ext>
                  </a:extLst>
                </p:cNvPr>
                <p:cNvSpPr txBox="1"/>
                <p:nvPr/>
              </p:nvSpPr>
              <p:spPr>
                <a:xfrm>
                  <a:off x="3828855" y="2077929"/>
                  <a:ext cx="44916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30</a:t>
                  </a:r>
                </a:p>
              </p:txBody>
            </p:sp>
            <p:cxnSp>
              <p:nvCxnSpPr>
                <p:cNvPr id="191" name="Rak 190">
                  <a:extLst>
                    <a:ext uri="{FF2B5EF4-FFF2-40B4-BE49-F238E27FC236}">
                      <a16:creationId xmlns:a16="http://schemas.microsoft.com/office/drawing/2014/main" id="{65B93006-E3E2-CF42-B26D-E39DBC7090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33921" y="2163892"/>
                  <a:ext cx="192275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8" name="textruta 187">
                <a:extLst>
                  <a:ext uri="{FF2B5EF4-FFF2-40B4-BE49-F238E27FC236}">
                    <a16:creationId xmlns:a16="http://schemas.microsoft.com/office/drawing/2014/main" id="{E812DF96-094D-5840-9544-B095A83F2566}"/>
                  </a:ext>
                </a:extLst>
              </p:cNvPr>
              <p:cNvSpPr txBox="1"/>
              <p:nvPr/>
            </p:nvSpPr>
            <p:spPr>
              <a:xfrm>
                <a:off x="3224860" y="1821452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+</a:t>
                </a:r>
              </a:p>
            </p:txBody>
          </p:sp>
        </p:grpSp>
        <p:grpSp>
          <p:nvGrpSpPr>
            <p:cNvPr id="182" name="Grupp 181">
              <a:extLst>
                <a:ext uri="{FF2B5EF4-FFF2-40B4-BE49-F238E27FC236}">
                  <a16:creationId xmlns:a16="http://schemas.microsoft.com/office/drawing/2014/main" id="{6D71EB95-E94F-1540-93EA-57AD754BDAA9}"/>
                </a:ext>
              </a:extLst>
            </p:cNvPr>
            <p:cNvGrpSpPr/>
            <p:nvPr/>
          </p:nvGrpSpPr>
          <p:grpSpPr>
            <a:xfrm>
              <a:off x="3415938" y="1680858"/>
              <a:ext cx="449162" cy="617345"/>
              <a:chOff x="3744470" y="1854865"/>
              <a:chExt cx="449162" cy="617345"/>
            </a:xfrm>
          </p:grpSpPr>
          <p:sp>
            <p:nvSpPr>
              <p:cNvPr id="184" name="textruta 183">
                <a:extLst>
                  <a:ext uri="{FF2B5EF4-FFF2-40B4-BE49-F238E27FC236}">
                    <a16:creationId xmlns:a16="http://schemas.microsoft.com/office/drawing/2014/main" id="{11417DD0-6A0F-3B4A-96DE-5AA5FD604673}"/>
                  </a:ext>
                </a:extLst>
              </p:cNvPr>
              <p:cNvSpPr txBox="1"/>
              <p:nvPr/>
            </p:nvSpPr>
            <p:spPr>
              <a:xfrm>
                <a:off x="3833069" y="1854865"/>
                <a:ext cx="3097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9</a:t>
                </a:r>
              </a:p>
            </p:txBody>
          </p:sp>
          <p:sp>
            <p:nvSpPr>
              <p:cNvPr id="185" name="textruta 184">
                <a:extLst>
                  <a:ext uri="{FF2B5EF4-FFF2-40B4-BE49-F238E27FC236}">
                    <a16:creationId xmlns:a16="http://schemas.microsoft.com/office/drawing/2014/main" id="{15713173-A7C7-0C4F-A7B9-F1C7B2C24129}"/>
                  </a:ext>
                </a:extLst>
              </p:cNvPr>
              <p:cNvSpPr txBox="1"/>
              <p:nvPr/>
            </p:nvSpPr>
            <p:spPr>
              <a:xfrm>
                <a:off x="3744470" y="2102878"/>
                <a:ext cx="4491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30</a:t>
                </a:r>
              </a:p>
            </p:txBody>
          </p:sp>
          <p:cxnSp>
            <p:nvCxnSpPr>
              <p:cNvPr id="186" name="Rak 185">
                <a:extLst>
                  <a:ext uri="{FF2B5EF4-FFF2-40B4-BE49-F238E27FC236}">
                    <a16:creationId xmlns:a16="http://schemas.microsoft.com/office/drawing/2014/main" id="{2B9EC258-A9D9-0347-916F-B6B0562BBC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420" y="2183556"/>
                <a:ext cx="20951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3" name="textruta 182">
              <a:extLst>
                <a:ext uri="{FF2B5EF4-FFF2-40B4-BE49-F238E27FC236}">
                  <a16:creationId xmlns:a16="http://schemas.microsoft.com/office/drawing/2014/main" id="{81436ED3-4C1F-4842-930A-7906EC4F29E3}"/>
                </a:ext>
              </a:extLst>
            </p:cNvPr>
            <p:cNvSpPr txBox="1"/>
            <p:nvPr/>
          </p:nvSpPr>
          <p:spPr>
            <a:xfrm>
              <a:off x="3767740" y="1818265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12" name="Grupp 211">
            <a:extLst>
              <a:ext uri="{FF2B5EF4-FFF2-40B4-BE49-F238E27FC236}">
                <a16:creationId xmlns:a16="http://schemas.microsoft.com/office/drawing/2014/main" id="{878CD235-BD71-1B41-A375-8C0B34DC6A82}"/>
              </a:ext>
            </a:extLst>
          </p:cNvPr>
          <p:cNvGrpSpPr/>
          <p:nvPr/>
        </p:nvGrpSpPr>
        <p:grpSpPr>
          <a:xfrm>
            <a:off x="5799751" y="4368974"/>
            <a:ext cx="881398" cy="675870"/>
            <a:chOff x="4096422" y="4750678"/>
            <a:chExt cx="881398" cy="675870"/>
          </a:xfrm>
        </p:grpSpPr>
        <p:sp>
          <p:nvSpPr>
            <p:cNvPr id="197" name="textruta 196">
              <a:extLst>
                <a:ext uri="{FF2B5EF4-FFF2-40B4-BE49-F238E27FC236}">
                  <a16:creationId xmlns:a16="http://schemas.microsoft.com/office/drawing/2014/main" id="{D05603AC-91FE-F744-AF6A-88A8E18D220A}"/>
                </a:ext>
              </a:extLst>
            </p:cNvPr>
            <p:cNvSpPr txBox="1"/>
            <p:nvPr/>
          </p:nvSpPr>
          <p:spPr>
            <a:xfrm>
              <a:off x="4678189" y="4910784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98" name="Grupp 197">
              <a:extLst>
                <a:ext uri="{FF2B5EF4-FFF2-40B4-BE49-F238E27FC236}">
                  <a16:creationId xmlns:a16="http://schemas.microsoft.com/office/drawing/2014/main" id="{A0595805-A486-8441-9B41-1AA9684324E2}"/>
                </a:ext>
              </a:extLst>
            </p:cNvPr>
            <p:cNvGrpSpPr/>
            <p:nvPr/>
          </p:nvGrpSpPr>
          <p:grpSpPr>
            <a:xfrm>
              <a:off x="4096422" y="4750678"/>
              <a:ext cx="724937" cy="675870"/>
              <a:chOff x="3840677" y="1842291"/>
              <a:chExt cx="724937" cy="675870"/>
            </a:xfrm>
          </p:grpSpPr>
          <p:sp>
            <p:nvSpPr>
              <p:cNvPr id="203" name="textruta 202">
                <a:extLst>
                  <a:ext uri="{FF2B5EF4-FFF2-40B4-BE49-F238E27FC236}">
                    <a16:creationId xmlns:a16="http://schemas.microsoft.com/office/drawing/2014/main" id="{34265E39-A718-214E-B3AB-2B9F9E8003F4}"/>
                  </a:ext>
                </a:extLst>
              </p:cNvPr>
              <p:cNvSpPr txBox="1"/>
              <p:nvPr/>
            </p:nvSpPr>
            <p:spPr>
              <a:xfrm>
                <a:off x="3871193" y="1842291"/>
                <a:ext cx="6944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14/</a:t>
                </a:r>
                <a:r>
                  <a:rPr lang="sv-SE" b="1" dirty="0">
                    <a:solidFill>
                      <a:srgbClr val="800000"/>
                    </a:solidFill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204" name="textruta 203">
                <a:extLst>
                  <a:ext uri="{FF2B5EF4-FFF2-40B4-BE49-F238E27FC236}">
                    <a16:creationId xmlns:a16="http://schemas.microsoft.com/office/drawing/2014/main" id="{43A81700-7FBF-B440-A201-77B30B670854}"/>
                  </a:ext>
                </a:extLst>
              </p:cNvPr>
              <p:cNvSpPr txBox="1"/>
              <p:nvPr/>
            </p:nvSpPr>
            <p:spPr>
              <a:xfrm>
                <a:off x="3840677" y="2148829"/>
                <a:ext cx="6928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30/</a:t>
                </a:r>
                <a:r>
                  <a:rPr lang="sv-SE" b="1" dirty="0">
                    <a:solidFill>
                      <a:srgbClr val="800000"/>
                    </a:solidFill>
                    <a:latin typeface="Bradley Hand" pitchFamily="2" charset="77"/>
                  </a:rPr>
                  <a:t>2</a:t>
                </a:r>
              </a:p>
            </p:txBody>
          </p:sp>
          <p:cxnSp>
            <p:nvCxnSpPr>
              <p:cNvPr id="205" name="Rak 204">
                <a:extLst>
                  <a:ext uri="{FF2B5EF4-FFF2-40B4-BE49-F238E27FC236}">
                    <a16:creationId xmlns:a16="http://schemas.microsoft.com/office/drawing/2014/main" id="{824DFD6E-497A-E440-A33B-AF1AA293E465}"/>
                  </a:ext>
                </a:extLst>
              </p:cNvPr>
              <p:cNvCxnSpPr/>
              <p:nvPr/>
            </p:nvCxnSpPr>
            <p:spPr>
              <a:xfrm>
                <a:off x="3918082" y="2176684"/>
                <a:ext cx="44976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9" name="Grupp 198">
            <a:extLst>
              <a:ext uri="{FF2B5EF4-FFF2-40B4-BE49-F238E27FC236}">
                <a16:creationId xmlns:a16="http://schemas.microsoft.com/office/drawing/2014/main" id="{7D270F65-A64E-714D-9782-CD9193150B14}"/>
              </a:ext>
            </a:extLst>
          </p:cNvPr>
          <p:cNvGrpSpPr/>
          <p:nvPr/>
        </p:nvGrpSpPr>
        <p:grpSpPr>
          <a:xfrm>
            <a:off x="6550540" y="4416066"/>
            <a:ext cx="447558" cy="590038"/>
            <a:chOff x="4011310" y="1893896"/>
            <a:chExt cx="447558" cy="590038"/>
          </a:xfrm>
        </p:grpSpPr>
        <p:sp>
          <p:nvSpPr>
            <p:cNvPr id="200" name="textruta 199">
              <a:extLst>
                <a:ext uri="{FF2B5EF4-FFF2-40B4-BE49-F238E27FC236}">
                  <a16:creationId xmlns:a16="http://schemas.microsoft.com/office/drawing/2014/main" id="{BA55FCA3-278D-4F40-B01D-371F251F52FD}"/>
                </a:ext>
              </a:extLst>
            </p:cNvPr>
            <p:cNvSpPr txBox="1"/>
            <p:nvPr/>
          </p:nvSpPr>
          <p:spPr>
            <a:xfrm>
              <a:off x="4100345" y="1893896"/>
              <a:ext cx="341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7</a:t>
              </a:r>
            </a:p>
          </p:txBody>
        </p:sp>
        <p:sp>
          <p:nvSpPr>
            <p:cNvPr id="201" name="textruta 200">
              <a:extLst>
                <a:ext uri="{FF2B5EF4-FFF2-40B4-BE49-F238E27FC236}">
                  <a16:creationId xmlns:a16="http://schemas.microsoft.com/office/drawing/2014/main" id="{2A3A50B6-BF7A-FE4B-A141-1D6F05457F1E}"/>
                </a:ext>
              </a:extLst>
            </p:cNvPr>
            <p:cNvSpPr txBox="1"/>
            <p:nvPr/>
          </p:nvSpPr>
          <p:spPr>
            <a:xfrm>
              <a:off x="4011310" y="2114602"/>
              <a:ext cx="44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15</a:t>
              </a:r>
            </a:p>
          </p:txBody>
        </p:sp>
        <p:cxnSp>
          <p:nvCxnSpPr>
            <p:cNvPr id="202" name="Rak 201">
              <a:extLst>
                <a:ext uri="{FF2B5EF4-FFF2-40B4-BE49-F238E27FC236}">
                  <a16:creationId xmlns:a16="http://schemas.microsoft.com/office/drawing/2014/main" id="{16E03335-3EFE-AD40-BC4F-E056F717CE38}"/>
                </a:ext>
              </a:extLst>
            </p:cNvPr>
            <p:cNvCxnSpPr>
              <a:cxnSpLocks/>
            </p:cNvCxnSpPr>
            <p:nvPr/>
          </p:nvCxnSpPr>
          <p:spPr>
            <a:xfrm>
              <a:off x="4112566" y="2188537"/>
              <a:ext cx="23761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1" name="Grupp 210">
            <a:extLst>
              <a:ext uri="{FF2B5EF4-FFF2-40B4-BE49-F238E27FC236}">
                <a16:creationId xmlns:a16="http://schemas.microsoft.com/office/drawing/2014/main" id="{6DA9EF78-6002-DD45-93DE-6C69A84700D4}"/>
              </a:ext>
            </a:extLst>
          </p:cNvPr>
          <p:cNvGrpSpPr/>
          <p:nvPr/>
        </p:nvGrpSpPr>
        <p:grpSpPr>
          <a:xfrm>
            <a:off x="5245132" y="4433938"/>
            <a:ext cx="644555" cy="562628"/>
            <a:chOff x="5584018" y="3613801"/>
            <a:chExt cx="644555" cy="562628"/>
          </a:xfrm>
        </p:grpSpPr>
        <p:grpSp>
          <p:nvGrpSpPr>
            <p:cNvPr id="206" name="Grupp 205">
              <a:extLst>
                <a:ext uri="{FF2B5EF4-FFF2-40B4-BE49-F238E27FC236}">
                  <a16:creationId xmlns:a16="http://schemas.microsoft.com/office/drawing/2014/main" id="{5BB4EDDE-C01C-6C40-8AB3-F57CD129AB64}"/>
                </a:ext>
              </a:extLst>
            </p:cNvPr>
            <p:cNvGrpSpPr/>
            <p:nvPr/>
          </p:nvGrpSpPr>
          <p:grpSpPr>
            <a:xfrm>
              <a:off x="5584018" y="3613801"/>
              <a:ext cx="463195" cy="562628"/>
              <a:chOff x="3849751" y="1891381"/>
              <a:chExt cx="463195" cy="562628"/>
            </a:xfrm>
          </p:grpSpPr>
          <p:sp>
            <p:nvSpPr>
              <p:cNvPr id="207" name="textruta 206">
                <a:extLst>
                  <a:ext uri="{FF2B5EF4-FFF2-40B4-BE49-F238E27FC236}">
                    <a16:creationId xmlns:a16="http://schemas.microsoft.com/office/drawing/2014/main" id="{63CFD2B2-B970-3843-9C67-0E1B39450DAA}"/>
                  </a:ext>
                </a:extLst>
              </p:cNvPr>
              <p:cNvSpPr txBox="1"/>
              <p:nvPr/>
            </p:nvSpPr>
            <p:spPr>
              <a:xfrm>
                <a:off x="3849751" y="1891381"/>
                <a:ext cx="4539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14</a:t>
                </a:r>
              </a:p>
            </p:txBody>
          </p:sp>
          <p:sp>
            <p:nvSpPr>
              <p:cNvPr id="208" name="textruta 207">
                <a:extLst>
                  <a:ext uri="{FF2B5EF4-FFF2-40B4-BE49-F238E27FC236}">
                    <a16:creationId xmlns:a16="http://schemas.microsoft.com/office/drawing/2014/main" id="{990DA7B1-95BF-184E-8AE3-9694C8DEC502}"/>
                  </a:ext>
                </a:extLst>
              </p:cNvPr>
              <p:cNvSpPr txBox="1"/>
              <p:nvPr/>
            </p:nvSpPr>
            <p:spPr>
              <a:xfrm>
                <a:off x="3863784" y="2084677"/>
                <a:ext cx="4491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30</a:t>
                </a:r>
              </a:p>
            </p:txBody>
          </p:sp>
          <p:cxnSp>
            <p:nvCxnSpPr>
              <p:cNvPr id="209" name="Rak 208">
                <a:extLst>
                  <a:ext uri="{FF2B5EF4-FFF2-40B4-BE49-F238E27FC236}">
                    <a16:creationId xmlns:a16="http://schemas.microsoft.com/office/drawing/2014/main" id="{699F30D5-A891-504E-8135-AD8F00F06F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49456" y="2166715"/>
                <a:ext cx="202241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0" name="textruta 209">
              <a:extLst>
                <a:ext uri="{FF2B5EF4-FFF2-40B4-BE49-F238E27FC236}">
                  <a16:creationId xmlns:a16="http://schemas.microsoft.com/office/drawing/2014/main" id="{FF811A71-8A76-284E-93CE-3B072FE5A83F}"/>
                </a:ext>
              </a:extLst>
            </p:cNvPr>
            <p:cNvSpPr txBox="1"/>
            <p:nvPr/>
          </p:nvSpPr>
          <p:spPr>
            <a:xfrm>
              <a:off x="5928942" y="369868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4" name="Grupp 3">
            <a:extLst>
              <a:ext uri="{FF2B5EF4-FFF2-40B4-BE49-F238E27FC236}">
                <a16:creationId xmlns:a16="http://schemas.microsoft.com/office/drawing/2014/main" id="{7C589A4F-C200-8C47-8CCA-F0EE130A4CA3}"/>
              </a:ext>
            </a:extLst>
          </p:cNvPr>
          <p:cNvGrpSpPr/>
          <p:nvPr/>
        </p:nvGrpSpPr>
        <p:grpSpPr>
          <a:xfrm>
            <a:off x="313157" y="4432222"/>
            <a:ext cx="1351932" cy="595081"/>
            <a:chOff x="456749" y="4445010"/>
            <a:chExt cx="1351932" cy="595081"/>
          </a:xfrm>
        </p:grpSpPr>
        <p:grpSp>
          <p:nvGrpSpPr>
            <p:cNvPr id="129" name="Grupp 128">
              <a:extLst>
                <a:ext uri="{FF2B5EF4-FFF2-40B4-BE49-F238E27FC236}">
                  <a16:creationId xmlns:a16="http://schemas.microsoft.com/office/drawing/2014/main" id="{A3B803A7-6CC8-FE45-AD03-0C8A38BF9A34}"/>
                </a:ext>
              </a:extLst>
            </p:cNvPr>
            <p:cNvGrpSpPr/>
            <p:nvPr/>
          </p:nvGrpSpPr>
          <p:grpSpPr>
            <a:xfrm>
              <a:off x="796482" y="4445010"/>
              <a:ext cx="1012199" cy="595081"/>
              <a:chOff x="3173300" y="1711030"/>
              <a:chExt cx="1012199" cy="595081"/>
            </a:xfrm>
          </p:grpSpPr>
          <p:grpSp>
            <p:nvGrpSpPr>
              <p:cNvPr id="130" name="Grupp 129">
                <a:extLst>
                  <a:ext uri="{FF2B5EF4-FFF2-40B4-BE49-F238E27FC236}">
                    <a16:creationId xmlns:a16="http://schemas.microsoft.com/office/drawing/2014/main" id="{C23CC031-AF05-A847-BD88-8EEF259B3F2A}"/>
                  </a:ext>
                </a:extLst>
              </p:cNvPr>
              <p:cNvGrpSpPr/>
              <p:nvPr/>
            </p:nvGrpSpPr>
            <p:grpSpPr>
              <a:xfrm>
                <a:off x="3173300" y="1711030"/>
                <a:ext cx="518941" cy="595081"/>
                <a:chOff x="3173300" y="1711030"/>
                <a:chExt cx="518941" cy="595081"/>
              </a:xfrm>
            </p:grpSpPr>
            <p:grpSp>
              <p:nvGrpSpPr>
                <p:cNvPr id="136" name="Grupp 135">
                  <a:extLst>
                    <a:ext uri="{FF2B5EF4-FFF2-40B4-BE49-F238E27FC236}">
                      <a16:creationId xmlns:a16="http://schemas.microsoft.com/office/drawing/2014/main" id="{0A3B462A-B91E-CB47-9B9F-4B8BB7940EC0}"/>
                    </a:ext>
                  </a:extLst>
                </p:cNvPr>
                <p:cNvGrpSpPr/>
                <p:nvPr/>
              </p:nvGrpSpPr>
              <p:grpSpPr>
                <a:xfrm>
                  <a:off x="3173300" y="1711030"/>
                  <a:ext cx="332142" cy="595081"/>
                  <a:chOff x="4105152" y="1865373"/>
                  <a:chExt cx="332142" cy="595081"/>
                </a:xfrm>
              </p:grpSpPr>
              <p:sp>
                <p:nvSpPr>
                  <p:cNvPr id="138" name="textruta 137">
                    <a:extLst>
                      <a:ext uri="{FF2B5EF4-FFF2-40B4-BE49-F238E27FC236}">
                        <a16:creationId xmlns:a16="http://schemas.microsoft.com/office/drawing/2014/main" id="{7FBDCABA-194B-F743-AFC6-2716026F02C4}"/>
                      </a:ext>
                    </a:extLst>
                  </p:cNvPr>
                  <p:cNvSpPr txBox="1"/>
                  <p:nvPr/>
                </p:nvSpPr>
                <p:spPr>
                  <a:xfrm>
                    <a:off x="4127249" y="1865373"/>
                    <a:ext cx="30649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1</a:t>
                    </a:r>
                  </a:p>
                </p:txBody>
              </p:sp>
              <p:sp>
                <p:nvSpPr>
                  <p:cNvPr id="139" name="textruta 138">
                    <a:extLst>
                      <a:ext uri="{FF2B5EF4-FFF2-40B4-BE49-F238E27FC236}">
                        <a16:creationId xmlns:a16="http://schemas.microsoft.com/office/drawing/2014/main" id="{D95CA780-1539-9E4C-BCB8-5AB2D6D91608}"/>
                      </a:ext>
                    </a:extLst>
                  </p:cNvPr>
                  <p:cNvSpPr txBox="1"/>
                  <p:nvPr/>
                </p:nvSpPr>
                <p:spPr>
                  <a:xfrm>
                    <a:off x="4105152" y="2091122"/>
                    <a:ext cx="33214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6</a:t>
                    </a:r>
                  </a:p>
                </p:txBody>
              </p:sp>
              <p:cxnSp>
                <p:nvCxnSpPr>
                  <p:cNvPr id="140" name="Rak 139">
                    <a:extLst>
                      <a:ext uri="{FF2B5EF4-FFF2-40B4-BE49-F238E27FC236}">
                        <a16:creationId xmlns:a16="http://schemas.microsoft.com/office/drawing/2014/main" id="{D2CA2FFF-356E-0748-97EA-61BCF1F9E1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159641" y="2150846"/>
                    <a:ext cx="192076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7" name="textruta 136">
                  <a:extLst>
                    <a:ext uri="{FF2B5EF4-FFF2-40B4-BE49-F238E27FC236}">
                      <a16:creationId xmlns:a16="http://schemas.microsoft.com/office/drawing/2014/main" id="{B3451045-C783-A441-B34E-B2BC46A3B41B}"/>
                    </a:ext>
                  </a:extLst>
                </p:cNvPr>
                <p:cNvSpPr txBox="1"/>
                <p:nvPr/>
              </p:nvSpPr>
              <p:spPr>
                <a:xfrm>
                  <a:off x="3363468" y="1801051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+</a:t>
                  </a:r>
                </a:p>
              </p:txBody>
            </p:sp>
          </p:grpSp>
          <p:sp>
            <p:nvSpPr>
              <p:cNvPr id="133" name="textruta 132">
                <a:extLst>
                  <a:ext uri="{FF2B5EF4-FFF2-40B4-BE49-F238E27FC236}">
                    <a16:creationId xmlns:a16="http://schemas.microsoft.com/office/drawing/2014/main" id="{6E6086C0-51EA-3444-8563-BFFFFDAB00AE}"/>
                  </a:ext>
                </a:extLst>
              </p:cNvPr>
              <p:cNvSpPr txBox="1"/>
              <p:nvPr/>
            </p:nvSpPr>
            <p:spPr>
              <a:xfrm>
                <a:off x="3515896" y="1810591"/>
                <a:ext cx="51007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0,3</a:t>
                </a:r>
              </a:p>
            </p:txBody>
          </p:sp>
          <p:sp>
            <p:nvSpPr>
              <p:cNvPr id="132" name="textruta 131">
                <a:extLst>
                  <a:ext uri="{FF2B5EF4-FFF2-40B4-BE49-F238E27FC236}">
                    <a16:creationId xmlns:a16="http://schemas.microsoft.com/office/drawing/2014/main" id="{466278CB-A38F-E844-82E4-3D86DA36651C}"/>
                  </a:ext>
                </a:extLst>
              </p:cNvPr>
              <p:cNvSpPr txBox="1"/>
              <p:nvPr/>
            </p:nvSpPr>
            <p:spPr>
              <a:xfrm>
                <a:off x="3885417" y="1810591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</p:grpSp>
        <p:sp>
          <p:nvSpPr>
            <p:cNvPr id="176" name="textruta 175">
              <a:extLst>
                <a:ext uri="{FF2B5EF4-FFF2-40B4-BE49-F238E27FC236}">
                  <a16:creationId xmlns:a16="http://schemas.microsoft.com/office/drawing/2014/main" id="{F7D4252D-03EA-774B-A3EC-6BEC9268BE3D}"/>
                </a:ext>
              </a:extLst>
            </p:cNvPr>
            <p:cNvSpPr txBox="1"/>
            <p:nvPr/>
          </p:nvSpPr>
          <p:spPr>
            <a:xfrm>
              <a:off x="456749" y="4539804"/>
              <a:ext cx="3802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c)</a:t>
              </a:r>
            </a:p>
          </p:txBody>
        </p:sp>
      </p:grpSp>
      <p:grpSp>
        <p:nvGrpSpPr>
          <p:cNvPr id="65" name="Grupp 64">
            <a:extLst>
              <a:ext uri="{FF2B5EF4-FFF2-40B4-BE49-F238E27FC236}">
                <a16:creationId xmlns:a16="http://schemas.microsoft.com/office/drawing/2014/main" id="{4F84F884-2595-EE4B-8CF7-E5389F4D32BB}"/>
              </a:ext>
            </a:extLst>
          </p:cNvPr>
          <p:cNvGrpSpPr/>
          <p:nvPr/>
        </p:nvGrpSpPr>
        <p:grpSpPr>
          <a:xfrm>
            <a:off x="320437" y="3041569"/>
            <a:ext cx="1465436" cy="570611"/>
            <a:chOff x="552977" y="3045808"/>
            <a:chExt cx="1465436" cy="570611"/>
          </a:xfrm>
        </p:grpSpPr>
        <p:grpSp>
          <p:nvGrpSpPr>
            <p:cNvPr id="92" name="Grupp 91">
              <a:extLst>
                <a:ext uri="{FF2B5EF4-FFF2-40B4-BE49-F238E27FC236}">
                  <a16:creationId xmlns:a16="http://schemas.microsoft.com/office/drawing/2014/main" id="{E74BB6DD-4967-1E49-A3DC-CC9E749D807E}"/>
                </a:ext>
              </a:extLst>
            </p:cNvPr>
            <p:cNvGrpSpPr/>
            <p:nvPr/>
          </p:nvGrpSpPr>
          <p:grpSpPr>
            <a:xfrm>
              <a:off x="899456" y="3045808"/>
              <a:ext cx="1118957" cy="570611"/>
              <a:chOff x="1286751" y="2104137"/>
              <a:chExt cx="1118957" cy="570611"/>
            </a:xfrm>
          </p:grpSpPr>
          <p:grpSp>
            <p:nvGrpSpPr>
              <p:cNvPr id="69" name="Grupp 68">
                <a:extLst>
                  <a:ext uri="{FF2B5EF4-FFF2-40B4-BE49-F238E27FC236}">
                    <a16:creationId xmlns:a16="http://schemas.microsoft.com/office/drawing/2014/main" id="{6EFE1E5B-78FA-A149-A678-478853A558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86751" y="2104137"/>
                <a:ext cx="455090" cy="569524"/>
                <a:chOff x="1855726" y="4485545"/>
                <a:chExt cx="454628" cy="569684"/>
              </a:xfrm>
            </p:grpSpPr>
            <p:sp>
              <p:nvSpPr>
                <p:cNvPr id="71" name="textruta 16">
                  <a:extLst>
                    <a:ext uri="{FF2B5EF4-FFF2-40B4-BE49-F238E27FC236}">
                      <a16:creationId xmlns:a16="http://schemas.microsoft.com/office/drawing/2014/main" id="{15BB30D8-D130-9346-A595-02F575041C7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04171" y="4485545"/>
                  <a:ext cx="30618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</a:rPr>
                    <a:t>1</a:t>
                  </a:r>
                </a:p>
              </p:txBody>
            </p:sp>
            <p:sp>
              <p:nvSpPr>
                <p:cNvPr id="72" name="textruta 17">
                  <a:extLst>
                    <a:ext uri="{FF2B5EF4-FFF2-40B4-BE49-F238E27FC236}">
                      <a16:creationId xmlns:a16="http://schemas.microsoft.com/office/drawing/2014/main" id="{E243BC75-7C5F-904F-AA5A-35817082F7C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93761" y="4685793"/>
                  <a:ext cx="314191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</a:rPr>
                    <a:t>8</a:t>
                  </a:r>
                </a:p>
              </p:txBody>
            </p:sp>
            <p:cxnSp>
              <p:nvCxnSpPr>
                <p:cNvPr id="73" name="Rak 72">
                  <a:extLst>
                    <a:ext uri="{FF2B5EF4-FFF2-40B4-BE49-F238E27FC236}">
                      <a16:creationId xmlns:a16="http://schemas.microsoft.com/office/drawing/2014/main" id="{9A70E895-EAFB-614D-B051-C9BE462208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58360" y="4765894"/>
                  <a:ext cx="184993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textruta 23">
                  <a:extLst>
                    <a:ext uri="{FF2B5EF4-FFF2-40B4-BE49-F238E27FC236}">
                      <a16:creationId xmlns:a16="http://schemas.microsoft.com/office/drawing/2014/main" id="{E7DDB3EF-C599-F64C-B1F6-831681EB578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55726" y="4590969"/>
                  <a:ext cx="14287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</a:rPr>
                    <a:t>1</a:t>
                  </a:r>
                </a:p>
              </p:txBody>
            </p:sp>
          </p:grpSp>
          <p:grpSp>
            <p:nvGrpSpPr>
              <p:cNvPr id="80" name="Grupp 79">
                <a:extLst>
                  <a:ext uri="{FF2B5EF4-FFF2-40B4-BE49-F238E27FC236}">
                    <a16:creationId xmlns:a16="http://schemas.microsoft.com/office/drawing/2014/main" id="{42DA67D4-002B-F444-B08C-C816923CF3DE}"/>
                  </a:ext>
                </a:extLst>
              </p:cNvPr>
              <p:cNvGrpSpPr/>
              <p:nvPr/>
            </p:nvGrpSpPr>
            <p:grpSpPr>
              <a:xfrm>
                <a:off x="1638615" y="2109644"/>
                <a:ext cx="767093" cy="565104"/>
                <a:chOff x="3240426" y="1722400"/>
                <a:chExt cx="767093" cy="565104"/>
              </a:xfrm>
            </p:grpSpPr>
            <p:sp>
              <p:nvSpPr>
                <p:cNvPr id="88" name="textruta 87">
                  <a:extLst>
                    <a:ext uri="{FF2B5EF4-FFF2-40B4-BE49-F238E27FC236}">
                      <a16:creationId xmlns:a16="http://schemas.microsoft.com/office/drawing/2014/main" id="{3128B6BC-5739-404B-82EB-B58FCE85F636}"/>
                    </a:ext>
                  </a:extLst>
                </p:cNvPr>
                <p:cNvSpPr txBox="1"/>
                <p:nvPr/>
              </p:nvSpPr>
              <p:spPr>
                <a:xfrm>
                  <a:off x="3240426" y="1799070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– </a:t>
                  </a:r>
                </a:p>
              </p:txBody>
            </p:sp>
            <p:grpSp>
              <p:nvGrpSpPr>
                <p:cNvPr id="82" name="Grupp 81">
                  <a:extLst>
                    <a:ext uri="{FF2B5EF4-FFF2-40B4-BE49-F238E27FC236}">
                      <a16:creationId xmlns:a16="http://schemas.microsoft.com/office/drawing/2014/main" id="{16276DFF-AC55-094C-B0E9-8E5311804B18}"/>
                    </a:ext>
                  </a:extLst>
                </p:cNvPr>
                <p:cNvGrpSpPr/>
                <p:nvPr/>
              </p:nvGrpSpPr>
              <p:grpSpPr>
                <a:xfrm>
                  <a:off x="3469164" y="1722400"/>
                  <a:ext cx="334386" cy="565104"/>
                  <a:chOff x="3797696" y="1896407"/>
                  <a:chExt cx="334386" cy="565104"/>
                </a:xfrm>
              </p:grpSpPr>
              <p:sp>
                <p:nvSpPr>
                  <p:cNvPr id="84" name="textruta 83">
                    <a:extLst>
                      <a:ext uri="{FF2B5EF4-FFF2-40B4-BE49-F238E27FC236}">
                        <a16:creationId xmlns:a16="http://schemas.microsoft.com/office/drawing/2014/main" id="{1670CC0E-33B3-8C45-BD42-C6D6BDBC7A4A}"/>
                      </a:ext>
                    </a:extLst>
                  </p:cNvPr>
                  <p:cNvSpPr txBox="1"/>
                  <p:nvPr/>
                </p:nvSpPr>
                <p:spPr>
                  <a:xfrm>
                    <a:off x="3807954" y="1896407"/>
                    <a:ext cx="32412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3</a:t>
                    </a:r>
                  </a:p>
                </p:txBody>
              </p:sp>
              <p:sp>
                <p:nvSpPr>
                  <p:cNvPr id="85" name="textruta 84">
                    <a:extLst>
                      <a:ext uri="{FF2B5EF4-FFF2-40B4-BE49-F238E27FC236}">
                        <a16:creationId xmlns:a16="http://schemas.microsoft.com/office/drawing/2014/main" id="{B741578F-79F9-C34B-96D9-8E1C52F38C0F}"/>
                      </a:ext>
                    </a:extLst>
                  </p:cNvPr>
                  <p:cNvSpPr txBox="1"/>
                  <p:nvPr/>
                </p:nvSpPr>
                <p:spPr>
                  <a:xfrm>
                    <a:off x="3797696" y="2092179"/>
                    <a:ext cx="32893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4</a:t>
                    </a:r>
                  </a:p>
                </p:txBody>
              </p:sp>
              <p:cxnSp>
                <p:nvCxnSpPr>
                  <p:cNvPr id="86" name="Rak 85">
                    <a:extLst>
                      <a:ext uri="{FF2B5EF4-FFF2-40B4-BE49-F238E27FC236}">
                        <a16:creationId xmlns:a16="http://schemas.microsoft.com/office/drawing/2014/main" id="{E96D1C8D-BEE7-424A-AE10-53FC8050AD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57983" y="2171382"/>
                    <a:ext cx="208362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3" name="textruta 82">
                  <a:extLst>
                    <a:ext uri="{FF2B5EF4-FFF2-40B4-BE49-F238E27FC236}">
                      <a16:creationId xmlns:a16="http://schemas.microsoft.com/office/drawing/2014/main" id="{9F6D1D2E-846F-DD42-BFD0-D90E1DA28B72}"/>
                    </a:ext>
                  </a:extLst>
                </p:cNvPr>
                <p:cNvSpPr txBox="1"/>
                <p:nvPr/>
              </p:nvSpPr>
              <p:spPr>
                <a:xfrm>
                  <a:off x="3707437" y="1799070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=</a:t>
                  </a:r>
                </a:p>
              </p:txBody>
            </p:sp>
          </p:grpSp>
        </p:grpSp>
        <p:sp>
          <p:nvSpPr>
            <p:cNvPr id="221" name="textruta 220">
              <a:extLst>
                <a:ext uri="{FF2B5EF4-FFF2-40B4-BE49-F238E27FC236}">
                  <a16:creationId xmlns:a16="http://schemas.microsoft.com/office/drawing/2014/main" id="{5BD968EF-F4E0-134B-9EF1-E5E18DE765EB}"/>
                </a:ext>
              </a:extLst>
            </p:cNvPr>
            <p:cNvSpPr txBox="1"/>
            <p:nvPr/>
          </p:nvSpPr>
          <p:spPr>
            <a:xfrm>
              <a:off x="552977" y="3150331"/>
              <a:ext cx="393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b)</a:t>
              </a:r>
            </a:p>
          </p:txBody>
        </p:sp>
      </p:grpSp>
      <p:grpSp>
        <p:nvGrpSpPr>
          <p:cNvPr id="77" name="Grupp 76">
            <a:extLst>
              <a:ext uri="{FF2B5EF4-FFF2-40B4-BE49-F238E27FC236}">
                <a16:creationId xmlns:a16="http://schemas.microsoft.com/office/drawing/2014/main" id="{52CB66D1-47E7-1F46-8352-3BC734F218CC}"/>
              </a:ext>
            </a:extLst>
          </p:cNvPr>
          <p:cNvGrpSpPr/>
          <p:nvPr/>
        </p:nvGrpSpPr>
        <p:grpSpPr>
          <a:xfrm>
            <a:off x="312422" y="1873942"/>
            <a:ext cx="1338117" cy="574682"/>
            <a:chOff x="555933" y="1829874"/>
            <a:chExt cx="1338117" cy="574682"/>
          </a:xfrm>
        </p:grpSpPr>
        <p:grpSp>
          <p:nvGrpSpPr>
            <p:cNvPr id="3" name="Grupp 2">
              <a:extLst>
                <a:ext uri="{FF2B5EF4-FFF2-40B4-BE49-F238E27FC236}">
                  <a16:creationId xmlns:a16="http://schemas.microsoft.com/office/drawing/2014/main" id="{02F96383-22A6-CE4B-98BF-7CFDE923D5E6}"/>
                </a:ext>
              </a:extLst>
            </p:cNvPr>
            <p:cNvGrpSpPr/>
            <p:nvPr/>
          </p:nvGrpSpPr>
          <p:grpSpPr>
            <a:xfrm>
              <a:off x="875428" y="1829874"/>
              <a:ext cx="1018622" cy="574682"/>
              <a:chOff x="3046207" y="1720167"/>
              <a:chExt cx="1018622" cy="574682"/>
            </a:xfrm>
          </p:grpSpPr>
          <p:grpSp>
            <p:nvGrpSpPr>
              <p:cNvPr id="8" name="Grupp 7">
                <a:extLst>
                  <a:ext uri="{FF2B5EF4-FFF2-40B4-BE49-F238E27FC236}">
                    <a16:creationId xmlns:a16="http://schemas.microsoft.com/office/drawing/2014/main" id="{1C07B0D6-6F84-0E4B-82B7-3491A3086DDF}"/>
                  </a:ext>
                </a:extLst>
              </p:cNvPr>
              <p:cNvGrpSpPr/>
              <p:nvPr/>
            </p:nvGrpSpPr>
            <p:grpSpPr>
              <a:xfrm>
                <a:off x="3046207" y="1720329"/>
                <a:ext cx="562660" cy="574520"/>
                <a:chOff x="3046207" y="1720329"/>
                <a:chExt cx="562660" cy="574520"/>
              </a:xfrm>
            </p:grpSpPr>
            <p:grpSp>
              <p:nvGrpSpPr>
                <p:cNvPr id="14" name="Grupp 13">
                  <a:extLst>
                    <a:ext uri="{FF2B5EF4-FFF2-40B4-BE49-F238E27FC236}">
                      <a16:creationId xmlns:a16="http://schemas.microsoft.com/office/drawing/2014/main" id="{F2C05C41-930C-C948-86FA-73448A1A4FEE}"/>
                    </a:ext>
                  </a:extLst>
                </p:cNvPr>
                <p:cNvGrpSpPr/>
                <p:nvPr/>
              </p:nvGrpSpPr>
              <p:grpSpPr>
                <a:xfrm>
                  <a:off x="3046207" y="1720329"/>
                  <a:ext cx="343977" cy="574520"/>
                  <a:chOff x="3978059" y="1874672"/>
                  <a:chExt cx="343977" cy="574520"/>
                </a:xfrm>
              </p:grpSpPr>
              <p:sp>
                <p:nvSpPr>
                  <p:cNvPr id="16" name="textruta 15">
                    <a:extLst>
                      <a:ext uri="{FF2B5EF4-FFF2-40B4-BE49-F238E27FC236}">
                        <a16:creationId xmlns:a16="http://schemas.microsoft.com/office/drawing/2014/main" id="{1201AF9D-94D4-324D-9521-C2B2E5B40D31}"/>
                      </a:ext>
                    </a:extLst>
                  </p:cNvPr>
                  <p:cNvSpPr txBox="1"/>
                  <p:nvPr/>
                </p:nvSpPr>
                <p:spPr>
                  <a:xfrm>
                    <a:off x="3993100" y="1874672"/>
                    <a:ext cx="32893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2</a:t>
                    </a:r>
                  </a:p>
                </p:txBody>
              </p:sp>
              <p:sp>
                <p:nvSpPr>
                  <p:cNvPr id="17" name="textruta 16">
                    <a:extLst>
                      <a:ext uri="{FF2B5EF4-FFF2-40B4-BE49-F238E27FC236}">
                        <a16:creationId xmlns:a16="http://schemas.microsoft.com/office/drawing/2014/main" id="{0205589A-8292-7940-AF06-4834BB040BBC}"/>
                      </a:ext>
                    </a:extLst>
                  </p:cNvPr>
                  <p:cNvSpPr txBox="1"/>
                  <p:nvPr/>
                </p:nvSpPr>
                <p:spPr>
                  <a:xfrm>
                    <a:off x="3978059" y="2079860"/>
                    <a:ext cx="3257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5</a:t>
                    </a:r>
                  </a:p>
                </p:txBody>
              </p:sp>
              <p:cxnSp>
                <p:nvCxnSpPr>
                  <p:cNvPr id="18" name="Rak 17">
                    <a:extLst>
                      <a:ext uri="{FF2B5EF4-FFF2-40B4-BE49-F238E27FC236}">
                        <a16:creationId xmlns:a16="http://schemas.microsoft.com/office/drawing/2014/main" id="{E3048C28-FD67-204C-B780-E2CB7F1B16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46860" y="2160033"/>
                    <a:ext cx="188129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" name="textruta 14">
                  <a:extLst>
                    <a:ext uri="{FF2B5EF4-FFF2-40B4-BE49-F238E27FC236}">
                      <a16:creationId xmlns:a16="http://schemas.microsoft.com/office/drawing/2014/main" id="{DFA470B5-C4C6-634C-8031-7C883206C133}"/>
                    </a:ext>
                  </a:extLst>
                </p:cNvPr>
                <p:cNvSpPr txBox="1"/>
                <p:nvPr/>
              </p:nvSpPr>
              <p:spPr>
                <a:xfrm>
                  <a:off x="3280094" y="1817425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+</a:t>
                  </a:r>
                </a:p>
              </p:txBody>
            </p:sp>
          </p:grpSp>
          <p:grpSp>
            <p:nvGrpSpPr>
              <p:cNvPr id="9" name="Grupp 8">
                <a:extLst>
                  <a:ext uri="{FF2B5EF4-FFF2-40B4-BE49-F238E27FC236}">
                    <a16:creationId xmlns:a16="http://schemas.microsoft.com/office/drawing/2014/main" id="{9D869D0E-C3B8-7D4F-ACF7-0E8770D293A6}"/>
                  </a:ext>
                </a:extLst>
              </p:cNvPr>
              <p:cNvGrpSpPr/>
              <p:nvPr/>
            </p:nvGrpSpPr>
            <p:grpSpPr>
              <a:xfrm>
                <a:off x="3473332" y="1720167"/>
                <a:ext cx="335253" cy="574682"/>
                <a:chOff x="3801864" y="1894174"/>
                <a:chExt cx="335253" cy="574682"/>
              </a:xfrm>
            </p:grpSpPr>
            <p:sp>
              <p:nvSpPr>
                <p:cNvPr id="11" name="textruta 10">
                  <a:extLst>
                    <a:ext uri="{FF2B5EF4-FFF2-40B4-BE49-F238E27FC236}">
                      <a16:creationId xmlns:a16="http://schemas.microsoft.com/office/drawing/2014/main" id="{237DF04E-54B8-0B4F-8732-D14FCC73C1FB}"/>
                    </a:ext>
                  </a:extLst>
                </p:cNvPr>
                <p:cNvSpPr txBox="1"/>
                <p:nvPr/>
              </p:nvSpPr>
              <p:spPr>
                <a:xfrm>
                  <a:off x="3801864" y="1894174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</a:t>
                  </a:r>
                </a:p>
              </p:txBody>
            </p:sp>
            <p:sp>
              <p:nvSpPr>
                <p:cNvPr id="12" name="textruta 11">
                  <a:extLst>
                    <a:ext uri="{FF2B5EF4-FFF2-40B4-BE49-F238E27FC236}">
                      <a16:creationId xmlns:a16="http://schemas.microsoft.com/office/drawing/2014/main" id="{13D826BC-34D5-B94A-9D2E-D732893F59A5}"/>
                    </a:ext>
                  </a:extLst>
                </p:cNvPr>
                <p:cNvSpPr txBox="1"/>
                <p:nvPr/>
              </p:nvSpPr>
              <p:spPr>
                <a:xfrm>
                  <a:off x="3812989" y="2099524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cxnSp>
              <p:nvCxnSpPr>
                <p:cNvPr id="13" name="Rak 12">
                  <a:extLst>
                    <a:ext uri="{FF2B5EF4-FFF2-40B4-BE49-F238E27FC236}">
                      <a16:creationId xmlns:a16="http://schemas.microsoft.com/office/drawing/2014/main" id="{295869D6-C884-8A4A-8D6B-F8B24835C7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74461" y="2176098"/>
                  <a:ext cx="195922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textruta 9">
                <a:extLst>
                  <a:ext uri="{FF2B5EF4-FFF2-40B4-BE49-F238E27FC236}">
                    <a16:creationId xmlns:a16="http://schemas.microsoft.com/office/drawing/2014/main" id="{0BC36AA7-7F32-9C46-9F3A-CC9F666339A6}"/>
                  </a:ext>
                </a:extLst>
              </p:cNvPr>
              <p:cNvSpPr txBox="1"/>
              <p:nvPr/>
            </p:nvSpPr>
            <p:spPr>
              <a:xfrm>
                <a:off x="3764747" y="1812806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</p:grpSp>
        <p:sp>
          <p:nvSpPr>
            <p:cNvPr id="234" name="textruta 233">
              <a:extLst>
                <a:ext uri="{FF2B5EF4-FFF2-40B4-BE49-F238E27FC236}">
                  <a16:creationId xmlns:a16="http://schemas.microsoft.com/office/drawing/2014/main" id="{04DDEB48-1A46-2449-8625-65D27CB78CEC}"/>
                </a:ext>
              </a:extLst>
            </p:cNvPr>
            <p:cNvSpPr txBox="1"/>
            <p:nvPr/>
          </p:nvSpPr>
          <p:spPr>
            <a:xfrm>
              <a:off x="555933" y="1903255"/>
              <a:ext cx="3994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a)</a:t>
              </a:r>
            </a:p>
          </p:txBody>
        </p:sp>
      </p:grpSp>
      <p:grpSp>
        <p:nvGrpSpPr>
          <p:cNvPr id="131" name="Grupp 130">
            <a:extLst>
              <a:ext uri="{FF2B5EF4-FFF2-40B4-BE49-F238E27FC236}">
                <a16:creationId xmlns:a16="http://schemas.microsoft.com/office/drawing/2014/main" id="{97938D6C-3B64-634A-9E67-43C2461AFC1F}"/>
              </a:ext>
            </a:extLst>
          </p:cNvPr>
          <p:cNvGrpSpPr/>
          <p:nvPr/>
        </p:nvGrpSpPr>
        <p:grpSpPr>
          <a:xfrm>
            <a:off x="438019" y="848899"/>
            <a:ext cx="4723345" cy="612807"/>
            <a:chOff x="948294" y="521669"/>
            <a:chExt cx="4723345" cy="612807"/>
          </a:xfrm>
        </p:grpSpPr>
        <p:grpSp>
          <p:nvGrpSpPr>
            <p:cNvPr id="167" name="Grupp 166">
              <a:extLst>
                <a:ext uri="{FF2B5EF4-FFF2-40B4-BE49-F238E27FC236}">
                  <a16:creationId xmlns:a16="http://schemas.microsoft.com/office/drawing/2014/main" id="{53D320E4-B76A-C242-BD1F-19B7D706D9B0}"/>
                </a:ext>
              </a:extLst>
            </p:cNvPr>
            <p:cNvGrpSpPr/>
            <p:nvPr/>
          </p:nvGrpSpPr>
          <p:grpSpPr>
            <a:xfrm>
              <a:off x="4523613" y="521669"/>
              <a:ext cx="1148026" cy="596522"/>
              <a:chOff x="2644658" y="1707930"/>
              <a:chExt cx="1148026" cy="596522"/>
            </a:xfrm>
          </p:grpSpPr>
          <p:grpSp>
            <p:nvGrpSpPr>
              <p:cNvPr id="168" name="Grupp 167">
                <a:extLst>
                  <a:ext uri="{FF2B5EF4-FFF2-40B4-BE49-F238E27FC236}">
                    <a16:creationId xmlns:a16="http://schemas.microsoft.com/office/drawing/2014/main" id="{7D844B77-41D4-434D-9046-143BC7A792B9}"/>
                  </a:ext>
                </a:extLst>
              </p:cNvPr>
              <p:cNvGrpSpPr/>
              <p:nvPr/>
            </p:nvGrpSpPr>
            <p:grpSpPr>
              <a:xfrm>
                <a:off x="2917314" y="1707930"/>
                <a:ext cx="560331" cy="596522"/>
                <a:chOff x="2917314" y="1707930"/>
                <a:chExt cx="560331" cy="596522"/>
              </a:xfrm>
            </p:grpSpPr>
            <p:grpSp>
              <p:nvGrpSpPr>
                <p:cNvPr id="171" name="Grupp 170">
                  <a:extLst>
                    <a:ext uri="{FF2B5EF4-FFF2-40B4-BE49-F238E27FC236}">
                      <a16:creationId xmlns:a16="http://schemas.microsoft.com/office/drawing/2014/main" id="{82ED50EC-4F0F-7B4F-A229-71C4CD68338E}"/>
                    </a:ext>
                  </a:extLst>
                </p:cNvPr>
                <p:cNvGrpSpPr/>
                <p:nvPr/>
              </p:nvGrpSpPr>
              <p:grpSpPr>
                <a:xfrm>
                  <a:off x="2917314" y="1707930"/>
                  <a:ext cx="301686" cy="596522"/>
                  <a:chOff x="3849166" y="1862273"/>
                  <a:chExt cx="301686" cy="596522"/>
                </a:xfrm>
              </p:grpSpPr>
              <p:sp>
                <p:nvSpPr>
                  <p:cNvPr id="173" name="textruta 172">
                    <a:extLst>
                      <a:ext uri="{FF2B5EF4-FFF2-40B4-BE49-F238E27FC236}">
                        <a16:creationId xmlns:a16="http://schemas.microsoft.com/office/drawing/2014/main" id="{9FCA6313-3D17-F849-B804-E2E879D94574}"/>
                      </a:ext>
                    </a:extLst>
                  </p:cNvPr>
                  <p:cNvSpPr txBox="1"/>
                  <p:nvPr/>
                </p:nvSpPr>
                <p:spPr>
                  <a:xfrm>
                    <a:off x="3849166" y="1862273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174" name="textruta 173">
                    <a:extLst>
                      <a:ext uri="{FF2B5EF4-FFF2-40B4-BE49-F238E27FC236}">
                        <a16:creationId xmlns:a16="http://schemas.microsoft.com/office/drawing/2014/main" id="{4C942124-5B79-3F4C-9931-295EE89AA920}"/>
                      </a:ext>
                    </a:extLst>
                  </p:cNvPr>
                  <p:cNvSpPr txBox="1"/>
                  <p:nvPr/>
                </p:nvSpPr>
                <p:spPr>
                  <a:xfrm>
                    <a:off x="3849166" y="2089463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6</a:t>
                    </a:r>
                  </a:p>
                </p:txBody>
              </p:sp>
              <p:cxnSp>
                <p:nvCxnSpPr>
                  <p:cNvPr id="175" name="Rak 174">
                    <a:extLst>
                      <a:ext uri="{FF2B5EF4-FFF2-40B4-BE49-F238E27FC236}">
                        <a16:creationId xmlns:a16="http://schemas.microsoft.com/office/drawing/2014/main" id="{BC6358F8-C67D-EB45-914A-9003EFF896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09259" y="2158536"/>
                    <a:ext cx="209288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2" name="textruta 171">
                  <a:extLst>
                    <a:ext uri="{FF2B5EF4-FFF2-40B4-BE49-F238E27FC236}">
                      <a16:creationId xmlns:a16="http://schemas.microsoft.com/office/drawing/2014/main" id="{C682CC01-CEF7-7042-9E0F-712C32287C6E}"/>
                    </a:ext>
                  </a:extLst>
                </p:cNvPr>
                <p:cNvSpPr txBox="1"/>
                <p:nvPr/>
              </p:nvSpPr>
              <p:spPr>
                <a:xfrm>
                  <a:off x="3148872" y="1804164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+</a:t>
                  </a:r>
                </a:p>
              </p:txBody>
            </p:sp>
          </p:grpSp>
          <p:sp>
            <p:nvSpPr>
              <p:cNvPr id="169" name="textruta 168">
                <a:extLst>
                  <a:ext uri="{FF2B5EF4-FFF2-40B4-BE49-F238E27FC236}">
                    <a16:creationId xmlns:a16="http://schemas.microsoft.com/office/drawing/2014/main" id="{2ED57A1D-FBFA-D746-B0D7-5CE726668C8A}"/>
                  </a:ext>
                </a:extLst>
              </p:cNvPr>
              <p:cNvSpPr txBox="1"/>
              <p:nvPr/>
            </p:nvSpPr>
            <p:spPr>
              <a:xfrm>
                <a:off x="3316272" y="1810961"/>
                <a:ext cx="4764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0,3</a:t>
                </a:r>
              </a:p>
            </p:txBody>
          </p:sp>
          <p:sp>
            <p:nvSpPr>
              <p:cNvPr id="170" name="textruta 169">
                <a:extLst>
                  <a:ext uri="{FF2B5EF4-FFF2-40B4-BE49-F238E27FC236}">
                    <a16:creationId xmlns:a16="http://schemas.microsoft.com/office/drawing/2014/main" id="{626318B1-E956-1144-AD8E-FE02D20CC539}"/>
                  </a:ext>
                </a:extLst>
              </p:cNvPr>
              <p:cNvSpPr txBox="1"/>
              <p:nvPr/>
            </p:nvSpPr>
            <p:spPr>
              <a:xfrm>
                <a:off x="2644658" y="1798551"/>
                <a:ext cx="3529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c)</a:t>
                </a:r>
              </a:p>
            </p:txBody>
          </p:sp>
        </p:grpSp>
        <p:grpSp>
          <p:nvGrpSpPr>
            <p:cNvPr id="192" name="Grupp 191">
              <a:extLst>
                <a:ext uri="{FF2B5EF4-FFF2-40B4-BE49-F238E27FC236}">
                  <a16:creationId xmlns:a16="http://schemas.microsoft.com/office/drawing/2014/main" id="{0202B561-B33B-2A4B-915D-59CE50F8C799}"/>
                </a:ext>
              </a:extLst>
            </p:cNvPr>
            <p:cNvGrpSpPr/>
            <p:nvPr/>
          </p:nvGrpSpPr>
          <p:grpSpPr>
            <a:xfrm>
              <a:off x="3143019" y="537757"/>
              <a:ext cx="1198996" cy="591846"/>
              <a:chOff x="883742" y="2098334"/>
              <a:chExt cx="1198996" cy="591846"/>
            </a:xfrm>
          </p:grpSpPr>
          <p:grpSp>
            <p:nvGrpSpPr>
              <p:cNvPr id="193" name="Grupp 192">
                <a:extLst>
                  <a:ext uri="{FF2B5EF4-FFF2-40B4-BE49-F238E27FC236}">
                    <a16:creationId xmlns:a16="http://schemas.microsoft.com/office/drawing/2014/main" id="{F36BBEF7-DAF8-0249-8A1A-70491DF2BEF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67227" y="2098334"/>
                <a:ext cx="445289" cy="587500"/>
                <a:chOff x="1736327" y="4479739"/>
                <a:chExt cx="444838" cy="587665"/>
              </a:xfrm>
            </p:grpSpPr>
            <p:sp>
              <p:nvSpPr>
                <p:cNvPr id="217" name="textruta 16">
                  <a:extLst>
                    <a:ext uri="{FF2B5EF4-FFF2-40B4-BE49-F238E27FC236}">
                      <a16:creationId xmlns:a16="http://schemas.microsoft.com/office/drawing/2014/main" id="{75C02116-95A5-8441-B38F-88B2E39D8F7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74982" y="4479739"/>
                  <a:ext cx="30618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218" name="textruta 17">
                  <a:extLst>
                    <a:ext uri="{FF2B5EF4-FFF2-40B4-BE49-F238E27FC236}">
                      <a16:creationId xmlns:a16="http://schemas.microsoft.com/office/drawing/2014/main" id="{83B67583-9790-464B-B992-3B7A55DBC4E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72565" y="4697968"/>
                  <a:ext cx="30138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</a:rPr>
                    <a:t>8</a:t>
                  </a:r>
                </a:p>
              </p:txBody>
            </p:sp>
            <p:cxnSp>
              <p:nvCxnSpPr>
                <p:cNvPr id="219" name="Rak 218">
                  <a:extLst>
                    <a:ext uri="{FF2B5EF4-FFF2-40B4-BE49-F238E27FC236}">
                      <a16:creationId xmlns:a16="http://schemas.microsoft.com/office/drawing/2014/main" id="{124A46DC-5406-5F43-B2A7-ED7DC83998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40506" y="4776570"/>
                  <a:ext cx="19385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0" name="textruta 23">
                  <a:extLst>
                    <a:ext uri="{FF2B5EF4-FFF2-40B4-BE49-F238E27FC236}">
                      <a16:creationId xmlns:a16="http://schemas.microsoft.com/office/drawing/2014/main" id="{FBBD24C3-1EA5-7E4F-BA34-308048D2B37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36327" y="4585486"/>
                  <a:ext cx="14287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</a:rPr>
                    <a:t>1</a:t>
                  </a:r>
                </a:p>
              </p:txBody>
            </p:sp>
          </p:grpSp>
          <p:grpSp>
            <p:nvGrpSpPr>
              <p:cNvPr id="194" name="Grupp 193">
                <a:extLst>
                  <a:ext uri="{FF2B5EF4-FFF2-40B4-BE49-F238E27FC236}">
                    <a16:creationId xmlns:a16="http://schemas.microsoft.com/office/drawing/2014/main" id="{FC1F57DC-865F-D940-A7D0-A9BA7E695BAF}"/>
                  </a:ext>
                </a:extLst>
              </p:cNvPr>
              <p:cNvGrpSpPr/>
              <p:nvPr/>
            </p:nvGrpSpPr>
            <p:grpSpPr>
              <a:xfrm>
                <a:off x="883742" y="2101926"/>
                <a:ext cx="1198996" cy="588254"/>
                <a:chOff x="2485553" y="1714682"/>
                <a:chExt cx="1198996" cy="588254"/>
              </a:xfrm>
            </p:grpSpPr>
            <p:sp>
              <p:nvSpPr>
                <p:cNvPr id="195" name="textruta 194">
                  <a:extLst>
                    <a:ext uri="{FF2B5EF4-FFF2-40B4-BE49-F238E27FC236}">
                      <a16:creationId xmlns:a16="http://schemas.microsoft.com/office/drawing/2014/main" id="{03408223-1E97-584F-B17B-8EA730B8FEDD}"/>
                    </a:ext>
                  </a:extLst>
                </p:cNvPr>
                <p:cNvSpPr txBox="1"/>
                <p:nvPr/>
              </p:nvSpPr>
              <p:spPr>
                <a:xfrm>
                  <a:off x="3149213" y="1814448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– </a:t>
                  </a:r>
                </a:p>
              </p:txBody>
            </p:sp>
            <p:grpSp>
              <p:nvGrpSpPr>
                <p:cNvPr id="196" name="Grupp 195">
                  <a:extLst>
                    <a:ext uri="{FF2B5EF4-FFF2-40B4-BE49-F238E27FC236}">
                      <a16:creationId xmlns:a16="http://schemas.microsoft.com/office/drawing/2014/main" id="{F3ED507F-F1A4-8F47-86F6-07FB55853A2D}"/>
                    </a:ext>
                  </a:extLst>
                </p:cNvPr>
                <p:cNvGrpSpPr/>
                <p:nvPr/>
              </p:nvGrpSpPr>
              <p:grpSpPr>
                <a:xfrm>
                  <a:off x="3371138" y="1714682"/>
                  <a:ext cx="313411" cy="588254"/>
                  <a:chOff x="3699670" y="1888689"/>
                  <a:chExt cx="313411" cy="588254"/>
                </a:xfrm>
              </p:grpSpPr>
              <p:sp>
                <p:nvSpPr>
                  <p:cNvPr id="214" name="textruta 213">
                    <a:extLst>
                      <a:ext uri="{FF2B5EF4-FFF2-40B4-BE49-F238E27FC236}">
                        <a16:creationId xmlns:a16="http://schemas.microsoft.com/office/drawing/2014/main" id="{AFBA938E-9951-5B43-8485-96DB8430008A}"/>
                      </a:ext>
                    </a:extLst>
                  </p:cNvPr>
                  <p:cNvSpPr txBox="1"/>
                  <p:nvPr/>
                </p:nvSpPr>
                <p:spPr>
                  <a:xfrm>
                    <a:off x="3711421" y="1888689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sp>
                <p:nvSpPr>
                  <p:cNvPr id="215" name="textruta 214">
                    <a:extLst>
                      <a:ext uri="{FF2B5EF4-FFF2-40B4-BE49-F238E27FC236}">
                        <a16:creationId xmlns:a16="http://schemas.microsoft.com/office/drawing/2014/main" id="{14546C2F-19EB-6349-B31E-62CCA3E883C8}"/>
                      </a:ext>
                    </a:extLst>
                  </p:cNvPr>
                  <p:cNvSpPr txBox="1"/>
                  <p:nvPr/>
                </p:nvSpPr>
                <p:spPr>
                  <a:xfrm>
                    <a:off x="3699670" y="2107611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4</a:t>
                    </a:r>
                  </a:p>
                </p:txBody>
              </p:sp>
              <p:cxnSp>
                <p:nvCxnSpPr>
                  <p:cNvPr id="216" name="Rak 215">
                    <a:extLst>
                      <a:ext uri="{FF2B5EF4-FFF2-40B4-BE49-F238E27FC236}">
                        <a16:creationId xmlns:a16="http://schemas.microsoft.com/office/drawing/2014/main" id="{4C7DAAE5-A1F1-BC41-A1F1-B51111435B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64222" y="2181842"/>
                    <a:ext cx="199096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13" name="textruta 212">
                  <a:extLst>
                    <a:ext uri="{FF2B5EF4-FFF2-40B4-BE49-F238E27FC236}">
                      <a16:creationId xmlns:a16="http://schemas.microsoft.com/office/drawing/2014/main" id="{78C4B93E-F69C-A743-9103-ACF4D40801F4}"/>
                    </a:ext>
                  </a:extLst>
                </p:cNvPr>
                <p:cNvSpPr txBox="1"/>
                <p:nvPr/>
              </p:nvSpPr>
              <p:spPr>
                <a:xfrm>
                  <a:off x="2485553" y="1805932"/>
                  <a:ext cx="37702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b)</a:t>
                  </a:r>
                </a:p>
              </p:txBody>
            </p:sp>
          </p:grpSp>
        </p:grpSp>
        <p:grpSp>
          <p:nvGrpSpPr>
            <p:cNvPr id="90" name="Grupp 89">
              <a:extLst>
                <a:ext uri="{FF2B5EF4-FFF2-40B4-BE49-F238E27FC236}">
                  <a16:creationId xmlns:a16="http://schemas.microsoft.com/office/drawing/2014/main" id="{7CA7130A-FF85-A942-B974-30B94724E657}"/>
                </a:ext>
              </a:extLst>
            </p:cNvPr>
            <p:cNvGrpSpPr/>
            <p:nvPr/>
          </p:nvGrpSpPr>
          <p:grpSpPr>
            <a:xfrm>
              <a:off x="948294" y="531102"/>
              <a:ext cx="1953050" cy="603374"/>
              <a:chOff x="674987" y="525458"/>
              <a:chExt cx="1953050" cy="603374"/>
            </a:xfrm>
          </p:grpSpPr>
          <p:grpSp>
            <p:nvGrpSpPr>
              <p:cNvPr id="222" name="Grupp 221">
                <a:extLst>
                  <a:ext uri="{FF2B5EF4-FFF2-40B4-BE49-F238E27FC236}">
                    <a16:creationId xmlns:a16="http://schemas.microsoft.com/office/drawing/2014/main" id="{452D5E06-25A6-004A-B465-1A233517CD96}"/>
                  </a:ext>
                </a:extLst>
              </p:cNvPr>
              <p:cNvGrpSpPr/>
              <p:nvPr/>
            </p:nvGrpSpPr>
            <p:grpSpPr>
              <a:xfrm>
                <a:off x="1581904" y="525458"/>
                <a:ext cx="1046133" cy="603374"/>
                <a:chOff x="2573947" y="1704735"/>
                <a:chExt cx="1046133" cy="603374"/>
              </a:xfrm>
            </p:grpSpPr>
            <p:grpSp>
              <p:nvGrpSpPr>
                <p:cNvPr id="223" name="Grupp 222">
                  <a:extLst>
                    <a:ext uri="{FF2B5EF4-FFF2-40B4-BE49-F238E27FC236}">
                      <a16:creationId xmlns:a16="http://schemas.microsoft.com/office/drawing/2014/main" id="{B9CBE030-BD4D-6948-9EC6-2CF4D41B0EAE}"/>
                    </a:ext>
                  </a:extLst>
                </p:cNvPr>
                <p:cNvGrpSpPr/>
                <p:nvPr/>
              </p:nvGrpSpPr>
              <p:grpSpPr>
                <a:xfrm>
                  <a:off x="2882503" y="1718202"/>
                  <a:ext cx="538528" cy="579868"/>
                  <a:chOff x="2882503" y="1718202"/>
                  <a:chExt cx="538528" cy="579868"/>
                </a:xfrm>
              </p:grpSpPr>
              <p:grpSp>
                <p:nvGrpSpPr>
                  <p:cNvPr id="229" name="Grupp 228">
                    <a:extLst>
                      <a:ext uri="{FF2B5EF4-FFF2-40B4-BE49-F238E27FC236}">
                        <a16:creationId xmlns:a16="http://schemas.microsoft.com/office/drawing/2014/main" id="{0C9BD6C7-14DD-564F-ACA4-33D7C95A72D7}"/>
                      </a:ext>
                    </a:extLst>
                  </p:cNvPr>
                  <p:cNvGrpSpPr/>
                  <p:nvPr/>
                </p:nvGrpSpPr>
                <p:grpSpPr>
                  <a:xfrm>
                    <a:off x="2882503" y="1718202"/>
                    <a:ext cx="302752" cy="579868"/>
                    <a:chOff x="3814355" y="1872545"/>
                    <a:chExt cx="302752" cy="579868"/>
                  </a:xfrm>
                </p:grpSpPr>
                <p:sp>
                  <p:nvSpPr>
                    <p:cNvPr id="231" name="textruta 230">
                      <a:extLst>
                        <a:ext uri="{FF2B5EF4-FFF2-40B4-BE49-F238E27FC236}">
                          <a16:creationId xmlns:a16="http://schemas.microsoft.com/office/drawing/2014/main" id="{A1E686D1-0629-BF41-A86E-557C3E0BAB9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14355" y="1872545"/>
                      <a:ext cx="301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2</a:t>
                      </a:r>
                    </a:p>
                  </p:txBody>
                </p:sp>
                <p:sp>
                  <p:nvSpPr>
                    <p:cNvPr id="232" name="textruta 231">
                      <a:extLst>
                        <a:ext uri="{FF2B5EF4-FFF2-40B4-BE49-F238E27FC236}">
                          <a16:creationId xmlns:a16="http://schemas.microsoft.com/office/drawing/2014/main" id="{B826518E-28ED-314B-9D00-353EB137D7B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15421" y="2083081"/>
                      <a:ext cx="301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5</a:t>
                      </a:r>
                    </a:p>
                  </p:txBody>
                </p:sp>
                <p:cxnSp>
                  <p:nvCxnSpPr>
                    <p:cNvPr id="233" name="Rak 232">
                      <a:extLst>
                        <a:ext uri="{FF2B5EF4-FFF2-40B4-BE49-F238E27FC236}">
                          <a16:creationId xmlns:a16="http://schemas.microsoft.com/office/drawing/2014/main" id="{B2093AA2-819D-F840-AFEF-925EA9F984C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62359" y="2164842"/>
                      <a:ext cx="201693" cy="0"/>
                    </a:xfrm>
                    <a:prstGeom prst="line">
                      <a:avLst/>
                    </a:prstGeom>
                    <a:ln w="9525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30" name="textruta 229">
                    <a:extLst>
                      <a:ext uri="{FF2B5EF4-FFF2-40B4-BE49-F238E27FC236}">
                        <a16:creationId xmlns:a16="http://schemas.microsoft.com/office/drawing/2014/main" id="{408A1642-4B02-C14C-8E39-F30B3CB4E841}"/>
                      </a:ext>
                    </a:extLst>
                  </p:cNvPr>
                  <p:cNvSpPr txBox="1"/>
                  <p:nvPr/>
                </p:nvSpPr>
                <p:spPr>
                  <a:xfrm>
                    <a:off x="3092258" y="1819989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v-SE" dirty="0"/>
                      <a:t>+</a:t>
                    </a:r>
                  </a:p>
                </p:txBody>
              </p:sp>
            </p:grpSp>
            <p:grpSp>
              <p:nvGrpSpPr>
                <p:cNvPr id="224" name="Grupp 223">
                  <a:extLst>
                    <a:ext uri="{FF2B5EF4-FFF2-40B4-BE49-F238E27FC236}">
                      <a16:creationId xmlns:a16="http://schemas.microsoft.com/office/drawing/2014/main" id="{81C195FE-59DB-274A-830B-B69E0675B141}"/>
                    </a:ext>
                  </a:extLst>
                </p:cNvPr>
                <p:cNvGrpSpPr/>
                <p:nvPr/>
              </p:nvGrpSpPr>
              <p:grpSpPr>
                <a:xfrm>
                  <a:off x="3308489" y="1704735"/>
                  <a:ext cx="311591" cy="603374"/>
                  <a:chOff x="3637021" y="1878742"/>
                  <a:chExt cx="311591" cy="603374"/>
                </a:xfrm>
              </p:grpSpPr>
              <p:sp>
                <p:nvSpPr>
                  <p:cNvPr id="226" name="textruta 225">
                    <a:extLst>
                      <a:ext uri="{FF2B5EF4-FFF2-40B4-BE49-F238E27FC236}">
                        <a16:creationId xmlns:a16="http://schemas.microsoft.com/office/drawing/2014/main" id="{C7405995-2BEE-DA47-B610-F66E2C6366BB}"/>
                      </a:ext>
                    </a:extLst>
                  </p:cNvPr>
                  <p:cNvSpPr txBox="1"/>
                  <p:nvPr/>
                </p:nvSpPr>
                <p:spPr>
                  <a:xfrm>
                    <a:off x="3637021" y="1878742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227" name="textruta 226">
                    <a:extLst>
                      <a:ext uri="{FF2B5EF4-FFF2-40B4-BE49-F238E27FC236}">
                        <a16:creationId xmlns:a16="http://schemas.microsoft.com/office/drawing/2014/main" id="{207DC8F0-580A-AF46-A6D6-4022604FFFF3}"/>
                      </a:ext>
                    </a:extLst>
                  </p:cNvPr>
                  <p:cNvSpPr txBox="1"/>
                  <p:nvPr/>
                </p:nvSpPr>
                <p:spPr>
                  <a:xfrm>
                    <a:off x="3646952" y="2112784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cxnSp>
                <p:nvCxnSpPr>
                  <p:cNvPr id="228" name="Rak 227">
                    <a:extLst>
                      <a:ext uri="{FF2B5EF4-FFF2-40B4-BE49-F238E27FC236}">
                        <a16:creationId xmlns:a16="http://schemas.microsoft.com/office/drawing/2014/main" id="{5CD81779-74EE-594A-BD85-3354C6CC79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92683" y="2184506"/>
                    <a:ext cx="198726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5" name="textruta 224">
                  <a:extLst>
                    <a:ext uri="{FF2B5EF4-FFF2-40B4-BE49-F238E27FC236}">
                      <a16:creationId xmlns:a16="http://schemas.microsoft.com/office/drawing/2014/main" id="{7AFA4DF4-9387-0245-8DCD-412D4658A6C7}"/>
                    </a:ext>
                  </a:extLst>
                </p:cNvPr>
                <p:cNvSpPr txBox="1"/>
                <p:nvPr/>
              </p:nvSpPr>
              <p:spPr>
                <a:xfrm>
                  <a:off x="2573947" y="1781304"/>
                  <a:ext cx="3658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a)</a:t>
                  </a:r>
                </a:p>
              </p:txBody>
            </p:sp>
          </p:grpSp>
          <p:sp>
            <p:nvSpPr>
              <p:cNvPr id="235" name="textruta 234">
                <a:extLst>
                  <a:ext uri="{FF2B5EF4-FFF2-40B4-BE49-F238E27FC236}">
                    <a16:creationId xmlns:a16="http://schemas.microsoft.com/office/drawing/2014/main" id="{CF62D24B-1BCB-1D43-A232-363BDFC3E937}"/>
                  </a:ext>
                </a:extLst>
              </p:cNvPr>
              <p:cNvSpPr txBox="1"/>
              <p:nvPr/>
            </p:nvSpPr>
            <p:spPr>
              <a:xfrm>
                <a:off x="674987" y="600763"/>
                <a:ext cx="9477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Beräkna</a:t>
                </a:r>
              </a:p>
            </p:txBody>
          </p:sp>
        </p:grpSp>
      </p:grpSp>
      <p:sp>
        <p:nvSpPr>
          <p:cNvPr id="236" name="Rektangel 235">
            <a:extLst>
              <a:ext uri="{FF2B5EF4-FFF2-40B4-BE49-F238E27FC236}">
                <a16:creationId xmlns:a16="http://schemas.microsoft.com/office/drawing/2014/main" id="{58F8164E-D719-8D4A-9FCD-4B08C6B47DCD}"/>
              </a:ext>
            </a:extLst>
          </p:cNvPr>
          <p:cNvSpPr/>
          <p:nvPr/>
        </p:nvSpPr>
        <p:spPr>
          <a:xfrm>
            <a:off x="149417" y="195973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60591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4" grpId="0"/>
      <p:bldP spid="1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18311919-8D75-9E41-BE09-0E45D8D817DF}"/>
              </a:ext>
            </a:extLst>
          </p:cNvPr>
          <p:cNvSpPr txBox="1"/>
          <p:nvPr/>
        </p:nvSpPr>
        <p:spPr>
          <a:xfrm>
            <a:off x="2876765" y="754668"/>
            <a:ext cx="405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Multiplikation av två tal i bråkform</a:t>
            </a:r>
          </a:p>
        </p:txBody>
      </p:sp>
      <p:sp>
        <p:nvSpPr>
          <p:cNvPr id="3" name="Rektangel 1">
            <a:extLst>
              <a:ext uri="{FF2B5EF4-FFF2-40B4-BE49-F238E27FC236}">
                <a16:creationId xmlns:a16="http://schemas.microsoft.com/office/drawing/2014/main" id="{BD00A440-81E4-CD44-BBCA-85E03CA788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195263"/>
            <a:ext cx="8745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Y 1.3			                Multiplikation av bråk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2B4733FE-9592-DD41-A066-5AA72F4859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055" y="1246958"/>
            <a:ext cx="2050993" cy="2139352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EF77CFB5-1AB4-FE47-8AC1-AE1454F754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503" y="3369095"/>
            <a:ext cx="2039546" cy="700915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0FD8EE57-38A5-F14B-A6EA-802FAAB9E4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7166" y="1260841"/>
            <a:ext cx="2652961" cy="2116663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A9A59A2B-8345-1A4F-80C1-28FEBCD00B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7166" y="3379758"/>
            <a:ext cx="2644078" cy="696095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12C83F5F-659F-8748-81C8-477AFD9C2A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0127" y="1257464"/>
            <a:ext cx="2030663" cy="2104196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309EC315-05AB-D84A-99B8-335D8D6986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0127" y="3361471"/>
            <a:ext cx="2030663" cy="724573"/>
          </a:xfrm>
          <a:prstGeom prst="rect">
            <a:avLst/>
          </a:prstGeom>
        </p:spPr>
      </p:pic>
      <p:grpSp>
        <p:nvGrpSpPr>
          <p:cNvPr id="13" name="Grupp 12">
            <a:extLst>
              <a:ext uri="{FF2B5EF4-FFF2-40B4-BE49-F238E27FC236}">
                <a16:creationId xmlns:a16="http://schemas.microsoft.com/office/drawing/2014/main" id="{4395A9E3-CE86-C44E-962C-7D0D3B778179}"/>
              </a:ext>
            </a:extLst>
          </p:cNvPr>
          <p:cNvGrpSpPr/>
          <p:nvPr/>
        </p:nvGrpSpPr>
        <p:grpSpPr>
          <a:xfrm>
            <a:off x="3633301" y="4861574"/>
            <a:ext cx="1004988" cy="595689"/>
            <a:chOff x="3187592" y="1714150"/>
            <a:chExt cx="997456" cy="595689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DA1D5A19-72F5-4F42-ABC1-B0D059D5C332}"/>
                </a:ext>
              </a:extLst>
            </p:cNvPr>
            <p:cNvGrpSpPr/>
            <p:nvPr/>
          </p:nvGrpSpPr>
          <p:grpSpPr>
            <a:xfrm>
              <a:off x="3187592" y="1714150"/>
              <a:ext cx="492478" cy="595689"/>
              <a:chOff x="3187592" y="1714150"/>
              <a:chExt cx="492478" cy="595689"/>
            </a:xfrm>
          </p:grpSpPr>
          <p:grpSp>
            <p:nvGrpSpPr>
              <p:cNvPr id="24" name="Grupp 23">
                <a:extLst>
                  <a:ext uri="{FF2B5EF4-FFF2-40B4-BE49-F238E27FC236}">
                    <a16:creationId xmlns:a16="http://schemas.microsoft.com/office/drawing/2014/main" id="{6D6A3E7A-FB00-D64D-A2D2-F385F380E0C6}"/>
                  </a:ext>
                </a:extLst>
              </p:cNvPr>
              <p:cNvGrpSpPr/>
              <p:nvPr/>
            </p:nvGrpSpPr>
            <p:grpSpPr>
              <a:xfrm>
                <a:off x="3187592" y="1714150"/>
                <a:ext cx="319509" cy="595689"/>
                <a:chOff x="4119444" y="1868493"/>
                <a:chExt cx="319509" cy="595689"/>
              </a:xfrm>
            </p:grpSpPr>
            <p:sp>
              <p:nvSpPr>
                <p:cNvPr id="26" name="textruta 25">
                  <a:extLst>
                    <a:ext uri="{FF2B5EF4-FFF2-40B4-BE49-F238E27FC236}">
                      <a16:creationId xmlns:a16="http://schemas.microsoft.com/office/drawing/2014/main" id="{2AA3D902-4565-E642-891D-D54B24D3A7AC}"/>
                    </a:ext>
                  </a:extLst>
                </p:cNvPr>
                <p:cNvSpPr txBox="1"/>
                <p:nvPr/>
              </p:nvSpPr>
              <p:spPr>
                <a:xfrm>
                  <a:off x="4119444" y="1868493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27" name="textruta 26">
                  <a:extLst>
                    <a:ext uri="{FF2B5EF4-FFF2-40B4-BE49-F238E27FC236}">
                      <a16:creationId xmlns:a16="http://schemas.microsoft.com/office/drawing/2014/main" id="{38D27D22-FDFA-1D4D-81C5-FF802318199C}"/>
                    </a:ext>
                  </a:extLst>
                </p:cNvPr>
                <p:cNvSpPr txBox="1"/>
                <p:nvPr/>
              </p:nvSpPr>
              <p:spPr>
                <a:xfrm>
                  <a:off x="4137267" y="2094850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cxnSp>
              <p:nvCxnSpPr>
                <p:cNvPr id="28" name="Rak 27">
                  <a:extLst>
                    <a:ext uri="{FF2B5EF4-FFF2-40B4-BE49-F238E27FC236}">
                      <a16:creationId xmlns:a16="http://schemas.microsoft.com/office/drawing/2014/main" id="{74E79587-03BF-0948-B171-9A4A234D31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96115" y="2170804"/>
                  <a:ext cx="152846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textruta 24">
                <a:extLst>
                  <a:ext uri="{FF2B5EF4-FFF2-40B4-BE49-F238E27FC236}">
                    <a16:creationId xmlns:a16="http://schemas.microsoft.com/office/drawing/2014/main" id="{3AA69318-6C16-434A-B1EC-9E25BEFB6030}"/>
                  </a:ext>
                </a:extLst>
              </p:cNvPr>
              <p:cNvSpPr txBox="1"/>
              <p:nvPr/>
            </p:nvSpPr>
            <p:spPr>
              <a:xfrm>
                <a:off x="3360728" y="1831795"/>
                <a:ext cx="3193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" pitchFamily="2" charset="77"/>
                  </a:rPr>
                  <a:t> ∙</a:t>
                </a:r>
                <a:endParaRPr lang="sv-SE" dirty="0"/>
              </a:p>
            </p:txBody>
          </p:sp>
        </p:grpSp>
        <p:grpSp>
          <p:nvGrpSpPr>
            <p:cNvPr id="19" name="Grupp 18">
              <a:extLst>
                <a:ext uri="{FF2B5EF4-FFF2-40B4-BE49-F238E27FC236}">
                  <a16:creationId xmlns:a16="http://schemas.microsoft.com/office/drawing/2014/main" id="{0B635A3A-2CD2-5541-9E79-C6B0DE4FACAA}"/>
                </a:ext>
              </a:extLst>
            </p:cNvPr>
            <p:cNvGrpSpPr/>
            <p:nvPr/>
          </p:nvGrpSpPr>
          <p:grpSpPr>
            <a:xfrm>
              <a:off x="3573929" y="1718144"/>
              <a:ext cx="307018" cy="590095"/>
              <a:chOff x="3902461" y="1892151"/>
              <a:chExt cx="307018" cy="590095"/>
            </a:xfrm>
          </p:grpSpPr>
          <p:sp>
            <p:nvSpPr>
              <p:cNvPr id="21" name="textruta 20">
                <a:extLst>
                  <a:ext uri="{FF2B5EF4-FFF2-40B4-BE49-F238E27FC236}">
                    <a16:creationId xmlns:a16="http://schemas.microsoft.com/office/drawing/2014/main" id="{76048068-DC0B-3D47-8A26-41B9B3841BB4}"/>
                  </a:ext>
                </a:extLst>
              </p:cNvPr>
              <p:cNvSpPr txBox="1"/>
              <p:nvPr/>
            </p:nvSpPr>
            <p:spPr>
              <a:xfrm>
                <a:off x="3902461" y="1892151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22" name="textruta 21">
                <a:extLst>
                  <a:ext uri="{FF2B5EF4-FFF2-40B4-BE49-F238E27FC236}">
                    <a16:creationId xmlns:a16="http://schemas.microsoft.com/office/drawing/2014/main" id="{155F3B8A-7AF2-904D-BF7F-4122C3DA88E4}"/>
                  </a:ext>
                </a:extLst>
              </p:cNvPr>
              <p:cNvSpPr txBox="1"/>
              <p:nvPr/>
            </p:nvSpPr>
            <p:spPr>
              <a:xfrm>
                <a:off x="3907819" y="211291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23" name="Rak 22">
                <a:extLst>
                  <a:ext uri="{FF2B5EF4-FFF2-40B4-BE49-F238E27FC236}">
                    <a16:creationId xmlns:a16="http://schemas.microsoft.com/office/drawing/2014/main" id="{86A0FE87-D724-0049-A1C6-48CEC229CE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2320" y="2190468"/>
                <a:ext cx="12371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ruta 19">
              <a:extLst>
                <a:ext uri="{FF2B5EF4-FFF2-40B4-BE49-F238E27FC236}">
                  <a16:creationId xmlns:a16="http://schemas.microsoft.com/office/drawing/2014/main" id="{17E08836-7A1F-1A40-BE56-495F48140E7C}"/>
                </a:ext>
              </a:extLst>
            </p:cNvPr>
            <p:cNvSpPr txBox="1"/>
            <p:nvPr/>
          </p:nvSpPr>
          <p:spPr>
            <a:xfrm>
              <a:off x="3885417" y="181059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33" name="Grupp 32">
            <a:extLst>
              <a:ext uri="{FF2B5EF4-FFF2-40B4-BE49-F238E27FC236}">
                <a16:creationId xmlns:a16="http://schemas.microsoft.com/office/drawing/2014/main" id="{A7F0A545-7E68-CC4A-BC09-658885AEF483}"/>
              </a:ext>
            </a:extLst>
          </p:cNvPr>
          <p:cNvGrpSpPr/>
          <p:nvPr/>
        </p:nvGrpSpPr>
        <p:grpSpPr>
          <a:xfrm>
            <a:off x="4563261" y="4826139"/>
            <a:ext cx="853555" cy="627688"/>
            <a:chOff x="6350248" y="2912117"/>
            <a:chExt cx="853555" cy="627688"/>
          </a:xfrm>
        </p:grpSpPr>
        <p:sp>
          <p:nvSpPr>
            <p:cNvPr id="34" name="textruta 33">
              <a:extLst>
                <a:ext uri="{FF2B5EF4-FFF2-40B4-BE49-F238E27FC236}">
                  <a16:creationId xmlns:a16="http://schemas.microsoft.com/office/drawing/2014/main" id="{AA54A659-1365-2D4B-A8CA-DE58A757ACD7}"/>
                </a:ext>
              </a:extLst>
            </p:cNvPr>
            <p:cNvSpPr txBox="1"/>
            <p:nvPr/>
          </p:nvSpPr>
          <p:spPr>
            <a:xfrm>
              <a:off x="6904172" y="304707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35" name="Grupp 34">
              <a:extLst>
                <a:ext uri="{FF2B5EF4-FFF2-40B4-BE49-F238E27FC236}">
                  <a16:creationId xmlns:a16="http://schemas.microsoft.com/office/drawing/2014/main" id="{F06D155A-CAB1-434F-A1E6-D63B1B1F8AAB}"/>
                </a:ext>
              </a:extLst>
            </p:cNvPr>
            <p:cNvGrpSpPr/>
            <p:nvPr/>
          </p:nvGrpSpPr>
          <p:grpSpPr>
            <a:xfrm>
              <a:off x="6350248" y="2912117"/>
              <a:ext cx="646963" cy="627688"/>
              <a:chOff x="3839586" y="1864034"/>
              <a:chExt cx="646963" cy="627688"/>
            </a:xfrm>
          </p:grpSpPr>
          <p:sp>
            <p:nvSpPr>
              <p:cNvPr id="36" name="textruta 35">
                <a:extLst>
                  <a:ext uri="{FF2B5EF4-FFF2-40B4-BE49-F238E27FC236}">
                    <a16:creationId xmlns:a16="http://schemas.microsoft.com/office/drawing/2014/main" id="{4F1AE5C1-9508-A943-AA6C-F46B52B9A0EC}"/>
                  </a:ext>
                </a:extLst>
              </p:cNvPr>
              <p:cNvSpPr txBox="1"/>
              <p:nvPr/>
            </p:nvSpPr>
            <p:spPr>
              <a:xfrm>
                <a:off x="3904338" y="1864034"/>
                <a:ext cx="5822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 </a:t>
                </a:r>
                <a:r>
                  <a:rPr lang="is-IS" dirty="0"/>
                  <a:t>∙ </a:t>
                </a:r>
                <a:r>
                  <a:rPr lang="sv-SE" dirty="0"/>
                  <a:t>1</a:t>
                </a:r>
              </a:p>
            </p:txBody>
          </p:sp>
          <p:sp>
            <p:nvSpPr>
              <p:cNvPr id="37" name="textruta 36">
                <a:extLst>
                  <a:ext uri="{FF2B5EF4-FFF2-40B4-BE49-F238E27FC236}">
                    <a16:creationId xmlns:a16="http://schemas.microsoft.com/office/drawing/2014/main" id="{E2B4C855-64DE-874D-9758-BA77BB9984F9}"/>
                  </a:ext>
                </a:extLst>
              </p:cNvPr>
              <p:cNvSpPr txBox="1"/>
              <p:nvPr/>
            </p:nvSpPr>
            <p:spPr>
              <a:xfrm>
                <a:off x="3839586" y="2122390"/>
                <a:ext cx="6351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2</a:t>
                </a:r>
                <a:r>
                  <a:rPr lang="is-IS" dirty="0"/>
                  <a:t> ∙ </a:t>
                </a:r>
                <a:r>
                  <a:rPr lang="sv-SE" dirty="0"/>
                  <a:t>2</a:t>
                </a:r>
              </a:p>
            </p:txBody>
          </p:sp>
          <p:cxnSp>
            <p:nvCxnSpPr>
              <p:cNvPr id="38" name="Rak 37">
                <a:extLst>
                  <a:ext uri="{FF2B5EF4-FFF2-40B4-BE49-F238E27FC236}">
                    <a16:creationId xmlns:a16="http://schemas.microsoft.com/office/drawing/2014/main" id="{95E0EE73-9989-CD49-BF45-3F6A89AE64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Grupp 41">
            <a:extLst>
              <a:ext uri="{FF2B5EF4-FFF2-40B4-BE49-F238E27FC236}">
                <a16:creationId xmlns:a16="http://schemas.microsoft.com/office/drawing/2014/main" id="{6F459ED3-51C5-9F40-B837-5DAB16A8CF78}"/>
              </a:ext>
            </a:extLst>
          </p:cNvPr>
          <p:cNvGrpSpPr/>
          <p:nvPr/>
        </p:nvGrpSpPr>
        <p:grpSpPr>
          <a:xfrm>
            <a:off x="5384573" y="4845177"/>
            <a:ext cx="301686" cy="608650"/>
            <a:chOff x="3905144" y="1878552"/>
            <a:chExt cx="301686" cy="608650"/>
          </a:xfrm>
        </p:grpSpPr>
        <p:sp>
          <p:nvSpPr>
            <p:cNvPr id="43" name="textruta 42">
              <a:extLst>
                <a:ext uri="{FF2B5EF4-FFF2-40B4-BE49-F238E27FC236}">
                  <a16:creationId xmlns:a16="http://schemas.microsoft.com/office/drawing/2014/main" id="{2ADAC1CF-443A-0048-BC3A-D3C5ECD8EDEB}"/>
                </a:ext>
              </a:extLst>
            </p:cNvPr>
            <p:cNvSpPr txBox="1"/>
            <p:nvPr/>
          </p:nvSpPr>
          <p:spPr>
            <a:xfrm>
              <a:off x="3905144" y="187855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44" name="textruta 43">
              <a:extLst>
                <a:ext uri="{FF2B5EF4-FFF2-40B4-BE49-F238E27FC236}">
                  <a16:creationId xmlns:a16="http://schemas.microsoft.com/office/drawing/2014/main" id="{F8EA7520-32F8-8148-A64A-0E3259F552B3}"/>
                </a:ext>
              </a:extLst>
            </p:cNvPr>
            <p:cNvSpPr txBox="1"/>
            <p:nvPr/>
          </p:nvSpPr>
          <p:spPr>
            <a:xfrm>
              <a:off x="3905144" y="211787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cxnSp>
          <p:nvCxnSpPr>
            <p:cNvPr id="45" name="Rak 44">
              <a:extLst>
                <a:ext uri="{FF2B5EF4-FFF2-40B4-BE49-F238E27FC236}">
                  <a16:creationId xmlns:a16="http://schemas.microsoft.com/office/drawing/2014/main" id="{AF3B3521-79C7-834E-B9A2-ED6E60CF6CB8}"/>
                </a:ext>
              </a:extLst>
            </p:cNvPr>
            <p:cNvCxnSpPr>
              <a:cxnSpLocks/>
            </p:cNvCxnSpPr>
            <p:nvPr/>
          </p:nvCxnSpPr>
          <p:spPr>
            <a:xfrm>
              <a:off x="3992215" y="2185531"/>
              <a:ext cx="137801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upp 29">
            <a:extLst>
              <a:ext uri="{FF2B5EF4-FFF2-40B4-BE49-F238E27FC236}">
                <a16:creationId xmlns:a16="http://schemas.microsoft.com/office/drawing/2014/main" id="{B8520E59-3C8A-EB47-8E09-157C03E46784}"/>
              </a:ext>
            </a:extLst>
          </p:cNvPr>
          <p:cNvGrpSpPr/>
          <p:nvPr/>
        </p:nvGrpSpPr>
        <p:grpSpPr>
          <a:xfrm>
            <a:off x="2955431" y="5677323"/>
            <a:ext cx="4189244" cy="608650"/>
            <a:chOff x="2955431" y="5677323"/>
            <a:chExt cx="4189244" cy="608650"/>
          </a:xfrm>
        </p:grpSpPr>
        <p:sp>
          <p:nvSpPr>
            <p:cNvPr id="40" name="textruta 39">
              <a:extLst>
                <a:ext uri="{FF2B5EF4-FFF2-40B4-BE49-F238E27FC236}">
                  <a16:creationId xmlns:a16="http://schemas.microsoft.com/office/drawing/2014/main" id="{1E07557B-EAC0-3742-B81C-63D87E8C42DB}"/>
                </a:ext>
              </a:extLst>
            </p:cNvPr>
            <p:cNvSpPr txBox="1"/>
            <p:nvPr/>
          </p:nvSpPr>
          <p:spPr>
            <a:xfrm>
              <a:off x="2955431" y="5796982"/>
              <a:ext cx="41892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Den röda kvadraten har arean      cm</a:t>
              </a:r>
              <a:r>
                <a:rPr lang="sv-SE" baseline="30000" dirty="0"/>
                <a:t>2</a:t>
              </a:r>
              <a:r>
                <a:rPr lang="sv-SE" dirty="0"/>
                <a:t>.     </a:t>
              </a:r>
            </a:p>
          </p:txBody>
        </p:sp>
        <p:grpSp>
          <p:nvGrpSpPr>
            <p:cNvPr id="41" name="Grupp 40">
              <a:extLst>
                <a:ext uri="{FF2B5EF4-FFF2-40B4-BE49-F238E27FC236}">
                  <a16:creationId xmlns:a16="http://schemas.microsoft.com/office/drawing/2014/main" id="{DA85A68B-7FF8-FD4F-85CE-4DCF987F77C4}"/>
                </a:ext>
              </a:extLst>
            </p:cNvPr>
            <p:cNvGrpSpPr/>
            <p:nvPr/>
          </p:nvGrpSpPr>
          <p:grpSpPr>
            <a:xfrm>
              <a:off x="5810401" y="5677323"/>
              <a:ext cx="301686" cy="608650"/>
              <a:chOff x="3905144" y="1878552"/>
              <a:chExt cx="301686" cy="608650"/>
            </a:xfrm>
          </p:grpSpPr>
          <p:sp>
            <p:nvSpPr>
              <p:cNvPr id="46" name="textruta 45">
                <a:extLst>
                  <a:ext uri="{FF2B5EF4-FFF2-40B4-BE49-F238E27FC236}">
                    <a16:creationId xmlns:a16="http://schemas.microsoft.com/office/drawing/2014/main" id="{7FFA8EA7-FCF0-204F-8EE1-972B25B85F5E}"/>
                  </a:ext>
                </a:extLst>
              </p:cNvPr>
              <p:cNvSpPr txBox="1"/>
              <p:nvPr/>
            </p:nvSpPr>
            <p:spPr>
              <a:xfrm>
                <a:off x="3905144" y="187855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47" name="textruta 46">
                <a:extLst>
                  <a:ext uri="{FF2B5EF4-FFF2-40B4-BE49-F238E27FC236}">
                    <a16:creationId xmlns:a16="http://schemas.microsoft.com/office/drawing/2014/main" id="{DC3B06ED-8497-7D43-9C14-2A8413F4C319}"/>
                  </a:ext>
                </a:extLst>
              </p:cNvPr>
              <p:cNvSpPr txBox="1"/>
              <p:nvPr/>
            </p:nvSpPr>
            <p:spPr>
              <a:xfrm>
                <a:off x="3905144" y="211787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cxnSp>
            <p:nvCxnSpPr>
              <p:cNvPr id="48" name="Rak 47">
                <a:extLst>
                  <a:ext uri="{FF2B5EF4-FFF2-40B4-BE49-F238E27FC236}">
                    <a16:creationId xmlns:a16="http://schemas.microsoft.com/office/drawing/2014/main" id="{10B56E63-D934-4A47-B0B6-D8E57AF3C4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2215" y="2185531"/>
                <a:ext cx="137801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05478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3716368" y="133470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b="1" dirty="0"/>
              <a:t>a) färgad 			     b) inte färgad</a:t>
            </a:r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260600"/>
            <a:ext cx="1955800" cy="469900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175000"/>
            <a:ext cx="1397000" cy="142240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4851400"/>
            <a:ext cx="2540000" cy="1231900"/>
          </a:xfrm>
          <a:prstGeom prst="rect">
            <a:avLst/>
          </a:prstGeom>
        </p:spPr>
      </p:pic>
      <p:grpSp>
        <p:nvGrpSpPr>
          <p:cNvPr id="9" name="Grupp 8"/>
          <p:cNvGrpSpPr/>
          <p:nvPr/>
        </p:nvGrpSpPr>
        <p:grpSpPr>
          <a:xfrm>
            <a:off x="4066884" y="2094141"/>
            <a:ext cx="301660" cy="636359"/>
            <a:chOff x="3910286" y="1881802"/>
            <a:chExt cx="301660" cy="636359"/>
          </a:xfrm>
        </p:grpSpPr>
        <p:sp>
          <p:nvSpPr>
            <p:cNvPr id="10" name="textruta 9"/>
            <p:cNvSpPr txBox="1"/>
            <p:nvPr/>
          </p:nvSpPr>
          <p:spPr>
            <a:xfrm>
              <a:off x="3910286" y="188180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11" name="textruta 10"/>
            <p:cNvSpPr txBox="1"/>
            <p:nvPr/>
          </p:nvSpPr>
          <p:spPr>
            <a:xfrm>
              <a:off x="3910286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cxnSp>
          <p:nvCxnSpPr>
            <p:cNvPr id="12" name="Rak 11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 12"/>
          <p:cNvGrpSpPr/>
          <p:nvPr/>
        </p:nvGrpSpPr>
        <p:grpSpPr>
          <a:xfrm>
            <a:off x="6485529" y="2066872"/>
            <a:ext cx="301660" cy="636359"/>
            <a:chOff x="3910286" y="1881802"/>
            <a:chExt cx="301660" cy="636359"/>
          </a:xfrm>
        </p:grpSpPr>
        <p:sp>
          <p:nvSpPr>
            <p:cNvPr id="14" name="textruta 13"/>
            <p:cNvSpPr txBox="1"/>
            <p:nvPr/>
          </p:nvSpPr>
          <p:spPr>
            <a:xfrm>
              <a:off x="3910286" y="188180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</a:t>
              </a:r>
            </a:p>
          </p:txBody>
        </p:sp>
        <p:sp>
          <p:nvSpPr>
            <p:cNvPr id="15" name="textruta 14"/>
            <p:cNvSpPr txBox="1"/>
            <p:nvPr/>
          </p:nvSpPr>
          <p:spPr>
            <a:xfrm>
              <a:off x="3910286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cxnSp>
          <p:nvCxnSpPr>
            <p:cNvPr id="16" name="Rak 15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 16"/>
          <p:cNvGrpSpPr/>
          <p:nvPr/>
        </p:nvGrpSpPr>
        <p:grpSpPr>
          <a:xfrm>
            <a:off x="4066884" y="3382071"/>
            <a:ext cx="301660" cy="636359"/>
            <a:chOff x="3910286" y="1881802"/>
            <a:chExt cx="301660" cy="636359"/>
          </a:xfrm>
        </p:grpSpPr>
        <p:sp>
          <p:nvSpPr>
            <p:cNvPr id="18" name="textruta 17"/>
            <p:cNvSpPr txBox="1"/>
            <p:nvPr/>
          </p:nvSpPr>
          <p:spPr>
            <a:xfrm>
              <a:off x="3910286" y="188180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sp>
          <p:nvSpPr>
            <p:cNvPr id="19" name="textruta 18"/>
            <p:cNvSpPr txBox="1"/>
            <p:nvPr/>
          </p:nvSpPr>
          <p:spPr>
            <a:xfrm>
              <a:off x="3910286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9</a:t>
              </a:r>
            </a:p>
          </p:txBody>
        </p:sp>
        <p:cxnSp>
          <p:nvCxnSpPr>
            <p:cNvPr id="20" name="Rak 19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upp 20"/>
          <p:cNvGrpSpPr/>
          <p:nvPr/>
        </p:nvGrpSpPr>
        <p:grpSpPr>
          <a:xfrm>
            <a:off x="6499232" y="3392307"/>
            <a:ext cx="301660" cy="626123"/>
            <a:chOff x="3910286" y="1892038"/>
            <a:chExt cx="301660" cy="626123"/>
          </a:xfrm>
        </p:grpSpPr>
        <p:sp>
          <p:nvSpPr>
            <p:cNvPr id="22" name="textruta 21"/>
            <p:cNvSpPr txBox="1"/>
            <p:nvPr/>
          </p:nvSpPr>
          <p:spPr>
            <a:xfrm>
              <a:off x="3910286" y="1892038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sp>
          <p:nvSpPr>
            <p:cNvPr id="23" name="textruta 22"/>
            <p:cNvSpPr txBox="1"/>
            <p:nvPr/>
          </p:nvSpPr>
          <p:spPr>
            <a:xfrm>
              <a:off x="3910286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9</a:t>
              </a:r>
            </a:p>
          </p:txBody>
        </p:sp>
        <p:cxnSp>
          <p:nvCxnSpPr>
            <p:cNvPr id="24" name="Rak 23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upp 24"/>
          <p:cNvGrpSpPr/>
          <p:nvPr/>
        </p:nvGrpSpPr>
        <p:grpSpPr>
          <a:xfrm>
            <a:off x="4057663" y="5036058"/>
            <a:ext cx="418654" cy="636359"/>
            <a:chOff x="3901065" y="1881802"/>
            <a:chExt cx="418654" cy="636359"/>
          </a:xfrm>
        </p:grpSpPr>
        <p:sp>
          <p:nvSpPr>
            <p:cNvPr id="26" name="textruta 25"/>
            <p:cNvSpPr txBox="1"/>
            <p:nvPr/>
          </p:nvSpPr>
          <p:spPr>
            <a:xfrm>
              <a:off x="3945573" y="188180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sp>
          <p:nvSpPr>
            <p:cNvPr id="27" name="textruta 26"/>
            <p:cNvSpPr txBox="1"/>
            <p:nvPr/>
          </p:nvSpPr>
          <p:spPr>
            <a:xfrm>
              <a:off x="3901065" y="2148829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12</a:t>
              </a:r>
            </a:p>
          </p:txBody>
        </p:sp>
        <p:cxnSp>
          <p:nvCxnSpPr>
            <p:cNvPr id="28" name="Rak 27"/>
            <p:cNvCxnSpPr/>
            <p:nvPr/>
          </p:nvCxnSpPr>
          <p:spPr>
            <a:xfrm>
              <a:off x="3945573" y="2203366"/>
              <a:ext cx="336947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upp 30"/>
          <p:cNvGrpSpPr/>
          <p:nvPr/>
        </p:nvGrpSpPr>
        <p:grpSpPr>
          <a:xfrm>
            <a:off x="6499232" y="5036058"/>
            <a:ext cx="418654" cy="636359"/>
            <a:chOff x="3901065" y="1881802"/>
            <a:chExt cx="418654" cy="636359"/>
          </a:xfrm>
        </p:grpSpPr>
        <p:sp>
          <p:nvSpPr>
            <p:cNvPr id="32" name="textruta 31"/>
            <p:cNvSpPr txBox="1"/>
            <p:nvPr/>
          </p:nvSpPr>
          <p:spPr>
            <a:xfrm>
              <a:off x="3957871" y="188180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sp>
          <p:nvSpPr>
            <p:cNvPr id="33" name="textruta 32"/>
            <p:cNvSpPr txBox="1"/>
            <p:nvPr/>
          </p:nvSpPr>
          <p:spPr>
            <a:xfrm>
              <a:off x="3901065" y="2148829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12</a:t>
              </a:r>
            </a:p>
          </p:txBody>
        </p:sp>
        <p:cxnSp>
          <p:nvCxnSpPr>
            <p:cNvPr id="34" name="Rak 33"/>
            <p:cNvCxnSpPr/>
            <p:nvPr/>
          </p:nvCxnSpPr>
          <p:spPr>
            <a:xfrm>
              <a:off x="3945573" y="2203366"/>
              <a:ext cx="336947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Rektangel 34"/>
          <p:cNvSpPr/>
          <p:nvPr/>
        </p:nvSpPr>
        <p:spPr>
          <a:xfrm>
            <a:off x="4403831" y="594746"/>
            <a:ext cx="1801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Hur stor andel är</a:t>
            </a:r>
          </a:p>
        </p:txBody>
      </p:sp>
    </p:spTree>
    <p:extLst>
      <p:ext uri="{BB962C8B-B14F-4D97-AF65-F5344CB8AC3E}">
        <p14:creationId xmlns:p14="http://schemas.microsoft.com/office/powerpoint/2010/main" val="116916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9FB6382B-8845-E043-9510-80C0EAA0FF01}"/>
              </a:ext>
            </a:extLst>
          </p:cNvPr>
          <p:cNvSpPr txBox="1"/>
          <p:nvPr/>
        </p:nvSpPr>
        <p:spPr>
          <a:xfrm>
            <a:off x="2612269" y="444830"/>
            <a:ext cx="405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Multiplikation av ett heltal och ett  bråk</a:t>
            </a:r>
          </a:p>
        </p:txBody>
      </p:sp>
      <p:grpSp>
        <p:nvGrpSpPr>
          <p:cNvPr id="21" name="Grupp 20">
            <a:extLst>
              <a:ext uri="{FF2B5EF4-FFF2-40B4-BE49-F238E27FC236}">
                <a16:creationId xmlns:a16="http://schemas.microsoft.com/office/drawing/2014/main" id="{0D998EA2-3D71-CA41-88C7-966737E19895}"/>
              </a:ext>
            </a:extLst>
          </p:cNvPr>
          <p:cNvGrpSpPr/>
          <p:nvPr/>
        </p:nvGrpSpPr>
        <p:grpSpPr>
          <a:xfrm>
            <a:off x="3315240" y="2382977"/>
            <a:ext cx="1020368" cy="684127"/>
            <a:chOff x="3164680" y="1660027"/>
            <a:chExt cx="1020368" cy="684127"/>
          </a:xfrm>
        </p:grpSpPr>
        <p:grpSp>
          <p:nvGrpSpPr>
            <p:cNvPr id="22" name="Grupp 21">
              <a:extLst>
                <a:ext uri="{FF2B5EF4-FFF2-40B4-BE49-F238E27FC236}">
                  <a16:creationId xmlns:a16="http://schemas.microsoft.com/office/drawing/2014/main" id="{23815B67-52AA-8949-9F82-CF56021D58AD}"/>
                </a:ext>
              </a:extLst>
            </p:cNvPr>
            <p:cNvGrpSpPr/>
            <p:nvPr/>
          </p:nvGrpSpPr>
          <p:grpSpPr>
            <a:xfrm>
              <a:off x="3164680" y="1817066"/>
              <a:ext cx="444187" cy="369691"/>
              <a:chOff x="3164680" y="1817066"/>
              <a:chExt cx="444187" cy="369691"/>
            </a:xfrm>
          </p:grpSpPr>
          <p:sp>
            <p:nvSpPr>
              <p:cNvPr id="30" name="textruta 29">
                <a:extLst>
                  <a:ext uri="{FF2B5EF4-FFF2-40B4-BE49-F238E27FC236}">
                    <a16:creationId xmlns:a16="http://schemas.microsoft.com/office/drawing/2014/main" id="{C6E400A7-B89A-C845-9269-3773F13FEDC3}"/>
                  </a:ext>
                </a:extLst>
              </p:cNvPr>
              <p:cNvSpPr txBox="1"/>
              <p:nvPr/>
            </p:nvSpPr>
            <p:spPr>
              <a:xfrm>
                <a:off x="3164680" y="181706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29" name="textruta 28">
                <a:extLst>
                  <a:ext uri="{FF2B5EF4-FFF2-40B4-BE49-F238E27FC236}">
                    <a16:creationId xmlns:a16="http://schemas.microsoft.com/office/drawing/2014/main" id="{2F8D0B9B-AB06-0942-9204-B96CB17CEEF9}"/>
                  </a:ext>
                </a:extLst>
              </p:cNvPr>
              <p:cNvSpPr txBox="1"/>
              <p:nvPr/>
            </p:nvSpPr>
            <p:spPr>
              <a:xfrm>
                <a:off x="3280094" y="1817425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" pitchFamily="2" charset="77"/>
                  </a:rPr>
                  <a:t> ∙</a:t>
                </a:r>
                <a:endParaRPr lang="sv-SE" dirty="0"/>
              </a:p>
            </p:txBody>
          </p:sp>
        </p:grpSp>
        <p:grpSp>
          <p:nvGrpSpPr>
            <p:cNvPr id="23" name="Grupp 22">
              <a:extLst>
                <a:ext uri="{FF2B5EF4-FFF2-40B4-BE49-F238E27FC236}">
                  <a16:creationId xmlns:a16="http://schemas.microsoft.com/office/drawing/2014/main" id="{16BFA276-17B2-0948-AA7D-FAF596C2EECD}"/>
                </a:ext>
              </a:extLst>
            </p:cNvPr>
            <p:cNvGrpSpPr/>
            <p:nvPr/>
          </p:nvGrpSpPr>
          <p:grpSpPr>
            <a:xfrm>
              <a:off x="3581754" y="1660027"/>
              <a:ext cx="301660" cy="684127"/>
              <a:chOff x="3910286" y="1834034"/>
              <a:chExt cx="301660" cy="684127"/>
            </a:xfrm>
          </p:grpSpPr>
          <p:sp>
            <p:nvSpPr>
              <p:cNvPr id="25" name="textruta 24">
                <a:extLst>
                  <a:ext uri="{FF2B5EF4-FFF2-40B4-BE49-F238E27FC236}">
                    <a16:creationId xmlns:a16="http://schemas.microsoft.com/office/drawing/2014/main" id="{43F433B5-815D-4040-8C66-B59C40B86326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26" name="textruta 25">
                <a:extLst>
                  <a:ext uri="{FF2B5EF4-FFF2-40B4-BE49-F238E27FC236}">
                    <a16:creationId xmlns:a16="http://schemas.microsoft.com/office/drawing/2014/main" id="{40088CAA-25FC-FA4F-92A3-0FBDD19BDC37}"/>
                  </a:ext>
                </a:extLst>
              </p:cNvPr>
              <p:cNvSpPr txBox="1"/>
              <p:nvPr/>
            </p:nvSpPr>
            <p:spPr>
              <a:xfrm>
                <a:off x="3910286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27" name="Rak 26">
                <a:extLst>
                  <a:ext uri="{FF2B5EF4-FFF2-40B4-BE49-F238E27FC236}">
                    <a16:creationId xmlns:a16="http://schemas.microsoft.com/office/drawing/2014/main" id="{7E4443FB-0797-AC41-990E-7190423B0574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ruta 23">
              <a:extLst>
                <a:ext uri="{FF2B5EF4-FFF2-40B4-BE49-F238E27FC236}">
                  <a16:creationId xmlns:a16="http://schemas.microsoft.com/office/drawing/2014/main" id="{0CD1608D-E6CB-E248-BECF-46100A258D34}"/>
                </a:ext>
              </a:extLst>
            </p:cNvPr>
            <p:cNvSpPr txBox="1"/>
            <p:nvPr/>
          </p:nvSpPr>
          <p:spPr>
            <a:xfrm>
              <a:off x="3885417" y="181059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35" name="Grupp 34">
            <a:extLst>
              <a:ext uri="{FF2B5EF4-FFF2-40B4-BE49-F238E27FC236}">
                <a16:creationId xmlns:a16="http://schemas.microsoft.com/office/drawing/2014/main" id="{659FC18E-A557-4649-A5CD-7B05A471BE83}"/>
              </a:ext>
            </a:extLst>
          </p:cNvPr>
          <p:cNvGrpSpPr/>
          <p:nvPr/>
        </p:nvGrpSpPr>
        <p:grpSpPr>
          <a:xfrm>
            <a:off x="2504094" y="1760320"/>
            <a:ext cx="1832568" cy="684127"/>
            <a:chOff x="864268" y="1885887"/>
            <a:chExt cx="1832568" cy="684127"/>
          </a:xfrm>
        </p:grpSpPr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709BB2D6-5B0C-3B4D-940E-4E19BC8479D0}"/>
                </a:ext>
              </a:extLst>
            </p:cNvPr>
            <p:cNvGrpSpPr/>
            <p:nvPr/>
          </p:nvGrpSpPr>
          <p:grpSpPr>
            <a:xfrm>
              <a:off x="864268" y="1885887"/>
              <a:ext cx="1509314" cy="684127"/>
              <a:chOff x="2977407" y="1635681"/>
              <a:chExt cx="1509314" cy="684127"/>
            </a:xfrm>
          </p:grpSpPr>
          <p:grpSp>
            <p:nvGrpSpPr>
              <p:cNvPr id="5" name="Grupp 4">
                <a:extLst>
                  <a:ext uri="{FF2B5EF4-FFF2-40B4-BE49-F238E27FC236}">
                    <a16:creationId xmlns:a16="http://schemas.microsoft.com/office/drawing/2014/main" id="{49B99C36-615F-4146-9B7D-AD3071B58276}"/>
                  </a:ext>
                </a:extLst>
              </p:cNvPr>
              <p:cNvGrpSpPr/>
              <p:nvPr/>
            </p:nvGrpSpPr>
            <p:grpSpPr>
              <a:xfrm>
                <a:off x="2977407" y="1635681"/>
                <a:ext cx="1207641" cy="684127"/>
                <a:chOff x="2977407" y="1660027"/>
                <a:chExt cx="1207641" cy="684127"/>
              </a:xfrm>
            </p:grpSpPr>
            <p:grpSp>
              <p:nvGrpSpPr>
                <p:cNvPr id="10" name="Grupp 9">
                  <a:extLst>
                    <a:ext uri="{FF2B5EF4-FFF2-40B4-BE49-F238E27FC236}">
                      <a16:creationId xmlns:a16="http://schemas.microsoft.com/office/drawing/2014/main" id="{62DA1320-B803-E049-907E-2D5D410142B2}"/>
                    </a:ext>
                  </a:extLst>
                </p:cNvPr>
                <p:cNvGrpSpPr/>
                <p:nvPr/>
              </p:nvGrpSpPr>
              <p:grpSpPr>
                <a:xfrm>
                  <a:off x="2977407" y="1679691"/>
                  <a:ext cx="631460" cy="664463"/>
                  <a:chOff x="2977407" y="1679691"/>
                  <a:chExt cx="631460" cy="664463"/>
                </a:xfrm>
              </p:grpSpPr>
              <p:grpSp>
                <p:nvGrpSpPr>
                  <p:cNvPr id="16" name="Grupp 15">
                    <a:extLst>
                      <a:ext uri="{FF2B5EF4-FFF2-40B4-BE49-F238E27FC236}">
                        <a16:creationId xmlns:a16="http://schemas.microsoft.com/office/drawing/2014/main" id="{EA1C5939-0974-F343-891C-A2DA17991A54}"/>
                      </a:ext>
                    </a:extLst>
                  </p:cNvPr>
                  <p:cNvGrpSpPr/>
                  <p:nvPr/>
                </p:nvGrpSpPr>
                <p:grpSpPr>
                  <a:xfrm>
                    <a:off x="2977407" y="1679691"/>
                    <a:ext cx="302713" cy="664463"/>
                    <a:chOff x="3909259" y="1834034"/>
                    <a:chExt cx="302713" cy="664463"/>
                  </a:xfrm>
                </p:grpSpPr>
                <p:sp>
                  <p:nvSpPr>
                    <p:cNvPr id="18" name="textruta 17">
                      <a:extLst>
                        <a:ext uri="{FF2B5EF4-FFF2-40B4-BE49-F238E27FC236}">
                          <a16:creationId xmlns:a16="http://schemas.microsoft.com/office/drawing/2014/main" id="{90F7917E-EEB4-294D-B32C-334DE8BB319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10286" y="1834034"/>
                      <a:ext cx="301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1</a:t>
                      </a:r>
                    </a:p>
                  </p:txBody>
                </p:sp>
                <p:sp>
                  <p:nvSpPr>
                    <p:cNvPr id="19" name="textruta 18">
                      <a:extLst>
                        <a:ext uri="{FF2B5EF4-FFF2-40B4-BE49-F238E27FC236}">
                          <a16:creationId xmlns:a16="http://schemas.microsoft.com/office/drawing/2014/main" id="{7F2D2369-1101-FC4C-85D1-312D49EF5D9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09259" y="2129165"/>
                      <a:ext cx="301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2</a:t>
                      </a:r>
                    </a:p>
                  </p:txBody>
                </p:sp>
                <p:cxnSp>
                  <p:nvCxnSpPr>
                    <p:cNvPr id="20" name="Rak 19">
                      <a:extLst>
                        <a:ext uri="{FF2B5EF4-FFF2-40B4-BE49-F238E27FC236}">
                          <a16:creationId xmlns:a16="http://schemas.microsoft.com/office/drawing/2014/main" id="{09891072-20ED-6040-B785-B0B6D4D7445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3910286" y="2156435"/>
                      <a:ext cx="301660" cy="0"/>
                    </a:xfrm>
                    <a:prstGeom prst="line">
                      <a:avLst/>
                    </a:prstGeom>
                    <a:ln w="9525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7" name="textruta 16">
                    <a:extLst>
                      <a:ext uri="{FF2B5EF4-FFF2-40B4-BE49-F238E27FC236}">
                        <a16:creationId xmlns:a16="http://schemas.microsoft.com/office/drawing/2014/main" id="{89DFC2D3-357E-AA46-A258-4404B0C3981D}"/>
                      </a:ext>
                    </a:extLst>
                  </p:cNvPr>
                  <p:cNvSpPr txBox="1"/>
                  <p:nvPr/>
                </p:nvSpPr>
                <p:spPr>
                  <a:xfrm>
                    <a:off x="3280094" y="1817425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v-SE" dirty="0"/>
                      <a:t>+</a:t>
                    </a:r>
                  </a:p>
                </p:txBody>
              </p:sp>
            </p:grpSp>
            <p:grpSp>
              <p:nvGrpSpPr>
                <p:cNvPr id="11" name="Grupp 10">
                  <a:extLst>
                    <a:ext uri="{FF2B5EF4-FFF2-40B4-BE49-F238E27FC236}">
                      <a16:creationId xmlns:a16="http://schemas.microsoft.com/office/drawing/2014/main" id="{89D91CDB-788C-4641-8969-E3A9383624FA}"/>
                    </a:ext>
                  </a:extLst>
                </p:cNvPr>
                <p:cNvGrpSpPr/>
                <p:nvPr/>
              </p:nvGrpSpPr>
              <p:grpSpPr>
                <a:xfrm>
                  <a:off x="3581754" y="1660027"/>
                  <a:ext cx="301660" cy="684127"/>
                  <a:chOff x="3910286" y="1834034"/>
                  <a:chExt cx="301660" cy="684127"/>
                </a:xfrm>
              </p:grpSpPr>
              <p:sp>
                <p:nvSpPr>
                  <p:cNvPr id="13" name="textruta 12">
                    <a:extLst>
                      <a:ext uri="{FF2B5EF4-FFF2-40B4-BE49-F238E27FC236}">
                        <a16:creationId xmlns:a16="http://schemas.microsoft.com/office/drawing/2014/main" id="{946262A3-7F3E-CE40-B598-E0E22CA8D3AE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1834034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14" name="textruta 13">
                    <a:extLst>
                      <a:ext uri="{FF2B5EF4-FFF2-40B4-BE49-F238E27FC236}">
                        <a16:creationId xmlns:a16="http://schemas.microsoft.com/office/drawing/2014/main" id="{D0197284-C641-0443-89EE-6FA632C9E123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2148829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cxnSp>
                <p:nvCxnSpPr>
                  <p:cNvPr id="15" name="Rak 14">
                    <a:extLst>
                      <a:ext uri="{FF2B5EF4-FFF2-40B4-BE49-F238E27FC236}">
                        <a16:creationId xmlns:a16="http://schemas.microsoft.com/office/drawing/2014/main" id="{48B15CD2-343F-D640-A5DF-0238CB5CB10D}"/>
                      </a:ext>
                    </a:extLst>
                  </p:cNvPr>
                  <p:cNvCxnSpPr/>
                  <p:nvPr/>
                </p:nvCxnSpPr>
                <p:spPr>
                  <a:xfrm>
                    <a:off x="3910286" y="2169264"/>
                    <a:ext cx="301660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" name="textruta 11">
                  <a:extLst>
                    <a:ext uri="{FF2B5EF4-FFF2-40B4-BE49-F238E27FC236}">
                      <a16:creationId xmlns:a16="http://schemas.microsoft.com/office/drawing/2014/main" id="{670D817E-28AB-B949-983C-DB26B5082B7B}"/>
                    </a:ext>
                  </a:extLst>
                </p:cNvPr>
                <p:cNvSpPr txBox="1"/>
                <p:nvPr/>
              </p:nvSpPr>
              <p:spPr>
                <a:xfrm>
                  <a:off x="3885417" y="1810591"/>
                  <a:ext cx="2996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+</a:t>
                  </a:r>
                </a:p>
              </p:txBody>
            </p:sp>
          </p:grpSp>
          <p:grpSp>
            <p:nvGrpSpPr>
              <p:cNvPr id="6" name="Grupp 5">
                <a:extLst>
                  <a:ext uri="{FF2B5EF4-FFF2-40B4-BE49-F238E27FC236}">
                    <a16:creationId xmlns:a16="http://schemas.microsoft.com/office/drawing/2014/main" id="{9CBAEA89-C0C5-0A4E-AA17-F3093E0399BC}"/>
                  </a:ext>
                </a:extLst>
              </p:cNvPr>
              <p:cNvGrpSpPr/>
              <p:nvPr/>
            </p:nvGrpSpPr>
            <p:grpSpPr>
              <a:xfrm>
                <a:off x="4185035" y="1653193"/>
                <a:ext cx="301686" cy="666615"/>
                <a:chOff x="3910273" y="1834034"/>
                <a:chExt cx="301686" cy="666615"/>
              </a:xfrm>
            </p:grpSpPr>
            <p:sp>
              <p:nvSpPr>
                <p:cNvPr id="7" name="textruta 6">
                  <a:extLst>
                    <a:ext uri="{FF2B5EF4-FFF2-40B4-BE49-F238E27FC236}">
                      <a16:creationId xmlns:a16="http://schemas.microsoft.com/office/drawing/2014/main" id="{DC0CCF85-78CC-B640-907B-4952F0CB9979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8" name="textruta 7">
                  <a:extLst>
                    <a:ext uri="{FF2B5EF4-FFF2-40B4-BE49-F238E27FC236}">
                      <a16:creationId xmlns:a16="http://schemas.microsoft.com/office/drawing/2014/main" id="{9106A386-7957-634D-BC4C-5E0BF39CAD49}"/>
                    </a:ext>
                  </a:extLst>
                </p:cNvPr>
                <p:cNvSpPr txBox="1"/>
                <p:nvPr/>
              </p:nvSpPr>
              <p:spPr>
                <a:xfrm>
                  <a:off x="3910273" y="2131317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cxnSp>
              <p:nvCxnSpPr>
                <p:cNvPr id="9" name="Rak 8">
                  <a:extLst>
                    <a:ext uri="{FF2B5EF4-FFF2-40B4-BE49-F238E27FC236}">
                      <a16:creationId xmlns:a16="http://schemas.microsoft.com/office/drawing/2014/main" id="{E3A1B30E-C481-BA4D-9465-52C3D14564CE}"/>
                    </a:ext>
                  </a:extLst>
                </p:cNvPr>
                <p:cNvCxnSpPr/>
                <p:nvPr/>
              </p:nvCxnSpPr>
              <p:spPr>
                <a:xfrm>
                  <a:off x="3910286" y="2169264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3" name="textruta 32">
              <a:extLst>
                <a:ext uri="{FF2B5EF4-FFF2-40B4-BE49-F238E27FC236}">
                  <a16:creationId xmlns:a16="http://schemas.microsoft.com/office/drawing/2014/main" id="{4288936A-F99E-1C45-95CD-E0DB749A9B47}"/>
                </a:ext>
              </a:extLst>
            </p:cNvPr>
            <p:cNvSpPr txBox="1"/>
            <p:nvPr/>
          </p:nvSpPr>
          <p:spPr>
            <a:xfrm>
              <a:off x="2397205" y="2053963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39" name="Grupp 38">
            <a:extLst>
              <a:ext uri="{FF2B5EF4-FFF2-40B4-BE49-F238E27FC236}">
                <a16:creationId xmlns:a16="http://schemas.microsoft.com/office/drawing/2014/main" id="{88E0FA1F-7BA7-264F-86AD-2CB77A26C064}"/>
              </a:ext>
            </a:extLst>
          </p:cNvPr>
          <p:cNvGrpSpPr/>
          <p:nvPr/>
        </p:nvGrpSpPr>
        <p:grpSpPr>
          <a:xfrm>
            <a:off x="4380408" y="1263669"/>
            <a:ext cx="1264881" cy="473519"/>
            <a:chOff x="2772379" y="1333894"/>
            <a:chExt cx="1264881" cy="473519"/>
          </a:xfrm>
        </p:grpSpPr>
        <p:pic>
          <p:nvPicPr>
            <p:cNvPr id="37" name="Bildobjekt 36">
              <a:extLst>
                <a:ext uri="{FF2B5EF4-FFF2-40B4-BE49-F238E27FC236}">
                  <a16:creationId xmlns:a16="http://schemas.microsoft.com/office/drawing/2014/main" id="{6C54C226-93D8-9B45-8908-5A6D5C3DBE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72379" y="1333894"/>
              <a:ext cx="965250" cy="473519"/>
            </a:xfrm>
            <a:prstGeom prst="rect">
              <a:avLst/>
            </a:prstGeom>
          </p:spPr>
        </p:pic>
        <p:sp>
          <p:nvSpPr>
            <p:cNvPr id="38" name="textruta 37">
              <a:extLst>
                <a:ext uri="{FF2B5EF4-FFF2-40B4-BE49-F238E27FC236}">
                  <a16:creationId xmlns:a16="http://schemas.microsoft.com/office/drawing/2014/main" id="{F18AA364-5698-0949-8476-53A66F14B23C}"/>
                </a:ext>
              </a:extLst>
            </p:cNvPr>
            <p:cNvSpPr txBox="1"/>
            <p:nvPr/>
          </p:nvSpPr>
          <p:spPr>
            <a:xfrm>
              <a:off x="3737629" y="1385987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40" name="Grupp 39">
            <a:extLst>
              <a:ext uri="{FF2B5EF4-FFF2-40B4-BE49-F238E27FC236}">
                <a16:creationId xmlns:a16="http://schemas.microsoft.com/office/drawing/2014/main" id="{A1573148-E969-5848-8CB6-4C5DEDE8F32D}"/>
              </a:ext>
            </a:extLst>
          </p:cNvPr>
          <p:cNvGrpSpPr/>
          <p:nvPr/>
        </p:nvGrpSpPr>
        <p:grpSpPr>
          <a:xfrm>
            <a:off x="4657807" y="1771143"/>
            <a:ext cx="986154" cy="666615"/>
            <a:chOff x="4185035" y="1653193"/>
            <a:chExt cx="986154" cy="666615"/>
          </a:xfrm>
        </p:grpSpPr>
        <p:sp>
          <p:nvSpPr>
            <p:cNvPr id="48" name="textruta 47">
              <a:extLst>
                <a:ext uri="{FF2B5EF4-FFF2-40B4-BE49-F238E27FC236}">
                  <a16:creationId xmlns:a16="http://schemas.microsoft.com/office/drawing/2014/main" id="{669F6A21-93D5-EF43-9AFA-18BE5E3D699E}"/>
                </a:ext>
              </a:extLst>
            </p:cNvPr>
            <p:cNvSpPr txBox="1"/>
            <p:nvPr/>
          </p:nvSpPr>
          <p:spPr>
            <a:xfrm>
              <a:off x="4871558" y="177726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42" name="Grupp 41">
              <a:extLst>
                <a:ext uri="{FF2B5EF4-FFF2-40B4-BE49-F238E27FC236}">
                  <a16:creationId xmlns:a16="http://schemas.microsoft.com/office/drawing/2014/main" id="{C054015D-7157-EE4C-A154-21FF3CEFBECD}"/>
                </a:ext>
              </a:extLst>
            </p:cNvPr>
            <p:cNvGrpSpPr/>
            <p:nvPr/>
          </p:nvGrpSpPr>
          <p:grpSpPr>
            <a:xfrm>
              <a:off x="4185035" y="1653193"/>
              <a:ext cx="301686" cy="666615"/>
              <a:chOff x="3910273" y="1834034"/>
              <a:chExt cx="301686" cy="666615"/>
            </a:xfrm>
          </p:grpSpPr>
          <p:sp>
            <p:nvSpPr>
              <p:cNvPr id="43" name="textruta 42">
                <a:extLst>
                  <a:ext uri="{FF2B5EF4-FFF2-40B4-BE49-F238E27FC236}">
                    <a16:creationId xmlns:a16="http://schemas.microsoft.com/office/drawing/2014/main" id="{5B760443-9E91-DD48-AF06-301C7D36E0FD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44" name="textruta 43">
                <a:extLst>
                  <a:ext uri="{FF2B5EF4-FFF2-40B4-BE49-F238E27FC236}">
                    <a16:creationId xmlns:a16="http://schemas.microsoft.com/office/drawing/2014/main" id="{7D3F9BE8-376C-0D4F-9E22-C7A1B30EED64}"/>
                  </a:ext>
                </a:extLst>
              </p:cNvPr>
              <p:cNvSpPr txBox="1"/>
              <p:nvPr/>
            </p:nvSpPr>
            <p:spPr>
              <a:xfrm>
                <a:off x="3910273" y="2131317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45" name="Rak 44">
                <a:extLst>
                  <a:ext uri="{FF2B5EF4-FFF2-40B4-BE49-F238E27FC236}">
                    <a16:creationId xmlns:a16="http://schemas.microsoft.com/office/drawing/2014/main" id="{F7C1661B-6457-EE41-BDB1-26F9F616199E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7" name="Grupp 56">
            <a:extLst>
              <a:ext uri="{FF2B5EF4-FFF2-40B4-BE49-F238E27FC236}">
                <a16:creationId xmlns:a16="http://schemas.microsoft.com/office/drawing/2014/main" id="{BBBFB6AA-7C4B-DA4F-8120-F29CFCA08C38}"/>
              </a:ext>
            </a:extLst>
          </p:cNvPr>
          <p:cNvGrpSpPr/>
          <p:nvPr/>
        </p:nvGrpSpPr>
        <p:grpSpPr>
          <a:xfrm>
            <a:off x="4700572" y="2375248"/>
            <a:ext cx="986154" cy="666615"/>
            <a:chOff x="4185035" y="1653193"/>
            <a:chExt cx="986154" cy="666615"/>
          </a:xfrm>
        </p:grpSpPr>
        <p:sp>
          <p:nvSpPr>
            <p:cNvPr id="58" name="textruta 57">
              <a:extLst>
                <a:ext uri="{FF2B5EF4-FFF2-40B4-BE49-F238E27FC236}">
                  <a16:creationId xmlns:a16="http://schemas.microsoft.com/office/drawing/2014/main" id="{A19F8AAC-A709-434F-944B-8E198DDF2D60}"/>
                </a:ext>
              </a:extLst>
            </p:cNvPr>
            <p:cNvSpPr txBox="1"/>
            <p:nvPr/>
          </p:nvSpPr>
          <p:spPr>
            <a:xfrm>
              <a:off x="4871558" y="177726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59" name="Grupp 58">
              <a:extLst>
                <a:ext uri="{FF2B5EF4-FFF2-40B4-BE49-F238E27FC236}">
                  <a16:creationId xmlns:a16="http://schemas.microsoft.com/office/drawing/2014/main" id="{1B41DBCA-6780-6C49-8333-110C95BAC77D}"/>
                </a:ext>
              </a:extLst>
            </p:cNvPr>
            <p:cNvGrpSpPr/>
            <p:nvPr/>
          </p:nvGrpSpPr>
          <p:grpSpPr>
            <a:xfrm>
              <a:off x="4185035" y="1653193"/>
              <a:ext cx="301686" cy="666615"/>
              <a:chOff x="3910273" y="1834034"/>
              <a:chExt cx="301686" cy="666615"/>
            </a:xfrm>
          </p:grpSpPr>
          <p:sp>
            <p:nvSpPr>
              <p:cNvPr id="60" name="textruta 59">
                <a:extLst>
                  <a:ext uri="{FF2B5EF4-FFF2-40B4-BE49-F238E27FC236}">
                    <a16:creationId xmlns:a16="http://schemas.microsoft.com/office/drawing/2014/main" id="{5EDEAA0C-B9AD-B646-B881-6854E11A2094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61" name="textruta 60">
                <a:extLst>
                  <a:ext uri="{FF2B5EF4-FFF2-40B4-BE49-F238E27FC236}">
                    <a16:creationId xmlns:a16="http://schemas.microsoft.com/office/drawing/2014/main" id="{FC3C2F72-3972-B74E-A956-2192B6438CF7}"/>
                  </a:ext>
                </a:extLst>
              </p:cNvPr>
              <p:cNvSpPr txBox="1"/>
              <p:nvPr/>
            </p:nvSpPr>
            <p:spPr>
              <a:xfrm>
                <a:off x="3910273" y="2131317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62" name="Rak 61">
                <a:extLst>
                  <a:ext uri="{FF2B5EF4-FFF2-40B4-BE49-F238E27FC236}">
                    <a16:creationId xmlns:a16="http://schemas.microsoft.com/office/drawing/2014/main" id="{0668DC65-638E-7943-9172-1D399A495915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3" name="Bildobjekt 62">
            <a:extLst>
              <a:ext uri="{FF2B5EF4-FFF2-40B4-BE49-F238E27FC236}">
                <a16:creationId xmlns:a16="http://schemas.microsoft.com/office/drawing/2014/main" id="{5423044E-5074-5A4C-B6C6-262D6DB35D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2584" y="1266907"/>
            <a:ext cx="907977" cy="447472"/>
          </a:xfrm>
          <a:prstGeom prst="rect">
            <a:avLst/>
          </a:prstGeom>
        </p:spPr>
      </p:pic>
      <p:grpSp>
        <p:nvGrpSpPr>
          <p:cNvPr id="65" name="Grupp 64">
            <a:extLst>
              <a:ext uri="{FF2B5EF4-FFF2-40B4-BE49-F238E27FC236}">
                <a16:creationId xmlns:a16="http://schemas.microsoft.com/office/drawing/2014/main" id="{0C1C7C79-53EF-D947-B639-91FFC12FAE3E}"/>
              </a:ext>
            </a:extLst>
          </p:cNvPr>
          <p:cNvGrpSpPr>
            <a:grpSpLocks/>
          </p:cNvGrpSpPr>
          <p:nvPr/>
        </p:nvGrpSpPr>
        <p:grpSpPr bwMode="auto">
          <a:xfrm>
            <a:off x="5968337" y="1771143"/>
            <a:ext cx="496469" cy="635429"/>
            <a:chOff x="1736327" y="4469122"/>
            <a:chExt cx="495965" cy="635608"/>
          </a:xfrm>
        </p:grpSpPr>
        <p:sp>
          <p:nvSpPr>
            <p:cNvPr id="73" name="textruta 16">
              <a:extLst>
                <a:ext uri="{FF2B5EF4-FFF2-40B4-BE49-F238E27FC236}">
                  <a16:creationId xmlns:a16="http://schemas.microsoft.com/office/drawing/2014/main" id="{DA8A9A44-4812-B74E-8607-AC0F31E82F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6109" y="4469122"/>
              <a:ext cx="306183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1</a:t>
              </a:r>
            </a:p>
          </p:txBody>
        </p:sp>
        <p:sp>
          <p:nvSpPr>
            <p:cNvPr id="74" name="textruta 17">
              <a:extLst>
                <a:ext uri="{FF2B5EF4-FFF2-40B4-BE49-F238E27FC236}">
                  <a16:creationId xmlns:a16="http://schemas.microsoft.com/office/drawing/2014/main" id="{4B7990BB-BDA3-D948-83A6-1143863B04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1330" y="4735294"/>
              <a:ext cx="301380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2</a:t>
              </a:r>
            </a:p>
          </p:txBody>
        </p:sp>
        <p:cxnSp>
          <p:nvCxnSpPr>
            <p:cNvPr id="75" name="Rak 74">
              <a:extLst>
                <a:ext uri="{FF2B5EF4-FFF2-40B4-BE49-F238E27FC236}">
                  <a16:creationId xmlns:a16="http://schemas.microsoft.com/office/drawing/2014/main" id="{FE12D008-82A0-E64C-9DFF-6A53FB55622F}"/>
                </a:ext>
              </a:extLst>
            </p:cNvPr>
            <p:cNvCxnSpPr/>
            <p:nvPr/>
          </p:nvCxnSpPr>
          <p:spPr>
            <a:xfrm>
              <a:off x="1943606" y="4770204"/>
              <a:ext cx="271187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ruta 23">
              <a:extLst>
                <a:ext uri="{FF2B5EF4-FFF2-40B4-BE49-F238E27FC236}">
                  <a16:creationId xmlns:a16="http://schemas.microsoft.com/office/drawing/2014/main" id="{5FE20A31-702F-AB46-9E43-659A1A6935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6327" y="4585486"/>
              <a:ext cx="142875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1</a:t>
              </a:r>
            </a:p>
          </p:txBody>
        </p:sp>
      </p:grpSp>
      <p:grpSp>
        <p:nvGrpSpPr>
          <p:cNvPr id="77" name="Grupp 76">
            <a:extLst>
              <a:ext uri="{FF2B5EF4-FFF2-40B4-BE49-F238E27FC236}">
                <a16:creationId xmlns:a16="http://schemas.microsoft.com/office/drawing/2014/main" id="{AEF56C31-88D8-3A4D-A8CE-E8674629B23F}"/>
              </a:ext>
            </a:extLst>
          </p:cNvPr>
          <p:cNvGrpSpPr>
            <a:grpSpLocks/>
          </p:cNvGrpSpPr>
          <p:nvPr/>
        </p:nvGrpSpPr>
        <p:grpSpPr bwMode="auto">
          <a:xfrm>
            <a:off x="5968337" y="2413518"/>
            <a:ext cx="496469" cy="635429"/>
            <a:chOff x="1736327" y="4469122"/>
            <a:chExt cx="495965" cy="635608"/>
          </a:xfrm>
        </p:grpSpPr>
        <p:sp>
          <p:nvSpPr>
            <p:cNvPr id="78" name="textruta 16">
              <a:extLst>
                <a:ext uri="{FF2B5EF4-FFF2-40B4-BE49-F238E27FC236}">
                  <a16:creationId xmlns:a16="http://schemas.microsoft.com/office/drawing/2014/main" id="{8F0E1E58-73B4-2B42-8FA8-BC4CD75A86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6109" y="4469122"/>
              <a:ext cx="306183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1</a:t>
              </a:r>
            </a:p>
          </p:txBody>
        </p:sp>
        <p:sp>
          <p:nvSpPr>
            <p:cNvPr id="79" name="textruta 17">
              <a:extLst>
                <a:ext uri="{FF2B5EF4-FFF2-40B4-BE49-F238E27FC236}">
                  <a16:creationId xmlns:a16="http://schemas.microsoft.com/office/drawing/2014/main" id="{52C3E34A-CBB4-A14E-A557-75CBA75ACD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1330" y="4735294"/>
              <a:ext cx="301380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2</a:t>
              </a:r>
            </a:p>
          </p:txBody>
        </p:sp>
        <p:cxnSp>
          <p:nvCxnSpPr>
            <p:cNvPr id="80" name="Rak 79">
              <a:extLst>
                <a:ext uri="{FF2B5EF4-FFF2-40B4-BE49-F238E27FC236}">
                  <a16:creationId xmlns:a16="http://schemas.microsoft.com/office/drawing/2014/main" id="{A3D72FDE-814B-F34C-9B2F-D97AE433F9AA}"/>
                </a:ext>
              </a:extLst>
            </p:cNvPr>
            <p:cNvCxnSpPr/>
            <p:nvPr/>
          </p:nvCxnSpPr>
          <p:spPr>
            <a:xfrm>
              <a:off x="1943606" y="4770204"/>
              <a:ext cx="271187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ruta 23">
              <a:extLst>
                <a:ext uri="{FF2B5EF4-FFF2-40B4-BE49-F238E27FC236}">
                  <a16:creationId xmlns:a16="http://schemas.microsoft.com/office/drawing/2014/main" id="{39C3806E-12C9-954D-8231-05C9463684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6327" y="4585486"/>
              <a:ext cx="142875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1</a:t>
              </a:r>
            </a:p>
          </p:txBody>
        </p:sp>
      </p:grpSp>
      <p:grpSp>
        <p:nvGrpSpPr>
          <p:cNvPr id="84" name="Grupp 83">
            <a:extLst>
              <a:ext uri="{FF2B5EF4-FFF2-40B4-BE49-F238E27FC236}">
                <a16:creationId xmlns:a16="http://schemas.microsoft.com/office/drawing/2014/main" id="{77C61207-46BB-B446-9ED5-EFC1CDCDBAA2}"/>
              </a:ext>
            </a:extLst>
          </p:cNvPr>
          <p:cNvGrpSpPr/>
          <p:nvPr/>
        </p:nvGrpSpPr>
        <p:grpSpPr>
          <a:xfrm>
            <a:off x="2399967" y="1249134"/>
            <a:ext cx="1919511" cy="501178"/>
            <a:chOff x="777324" y="1320065"/>
            <a:chExt cx="1919511" cy="501178"/>
          </a:xfrm>
        </p:grpSpPr>
        <p:grpSp>
          <p:nvGrpSpPr>
            <p:cNvPr id="36" name="Grupp 35">
              <a:extLst>
                <a:ext uri="{FF2B5EF4-FFF2-40B4-BE49-F238E27FC236}">
                  <a16:creationId xmlns:a16="http://schemas.microsoft.com/office/drawing/2014/main" id="{9728D785-F369-7B41-9B19-BAA99D27C42B}"/>
                </a:ext>
              </a:extLst>
            </p:cNvPr>
            <p:cNvGrpSpPr/>
            <p:nvPr/>
          </p:nvGrpSpPr>
          <p:grpSpPr>
            <a:xfrm>
              <a:off x="777324" y="1320065"/>
              <a:ext cx="1919511" cy="501178"/>
              <a:chOff x="777324" y="1320065"/>
              <a:chExt cx="1919511" cy="501178"/>
            </a:xfrm>
          </p:grpSpPr>
          <p:pic>
            <p:nvPicPr>
              <p:cNvPr id="3" name="Bildobjekt 2">
                <a:extLst>
                  <a:ext uri="{FF2B5EF4-FFF2-40B4-BE49-F238E27FC236}">
                    <a16:creationId xmlns:a16="http://schemas.microsoft.com/office/drawing/2014/main" id="{A79897AE-4F6B-3F49-B34E-E11F3FAB2E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77324" y="1320065"/>
                <a:ext cx="1683202" cy="501178"/>
              </a:xfrm>
              <a:prstGeom prst="rect">
                <a:avLst/>
              </a:prstGeom>
            </p:spPr>
          </p:pic>
          <p:sp>
            <p:nvSpPr>
              <p:cNvPr id="34" name="textruta 33">
                <a:extLst>
                  <a:ext uri="{FF2B5EF4-FFF2-40B4-BE49-F238E27FC236}">
                    <a16:creationId xmlns:a16="http://schemas.microsoft.com/office/drawing/2014/main" id="{69632546-852D-274F-A6C7-D9E76D1EBC64}"/>
                  </a:ext>
                </a:extLst>
              </p:cNvPr>
              <p:cNvSpPr txBox="1"/>
              <p:nvPr/>
            </p:nvSpPr>
            <p:spPr>
              <a:xfrm>
                <a:off x="2397204" y="1394182"/>
                <a:ext cx="2996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82" name="textruta 81">
              <a:extLst>
                <a:ext uri="{FF2B5EF4-FFF2-40B4-BE49-F238E27FC236}">
                  <a16:creationId xmlns:a16="http://schemas.microsoft.com/office/drawing/2014/main" id="{5F0289BE-EC19-1F4A-9905-AD8D422AC58F}"/>
                </a:ext>
              </a:extLst>
            </p:cNvPr>
            <p:cNvSpPr txBox="1"/>
            <p:nvPr/>
          </p:nvSpPr>
          <p:spPr>
            <a:xfrm>
              <a:off x="1185625" y="1376908"/>
              <a:ext cx="328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+</a:t>
              </a:r>
            </a:p>
          </p:txBody>
        </p:sp>
        <p:sp>
          <p:nvSpPr>
            <p:cNvPr id="83" name="textruta 82">
              <a:extLst>
                <a:ext uri="{FF2B5EF4-FFF2-40B4-BE49-F238E27FC236}">
                  <a16:creationId xmlns:a16="http://schemas.microsoft.com/office/drawing/2014/main" id="{5473BE79-9797-5B4A-9A8E-5BF76947F914}"/>
                </a:ext>
              </a:extLst>
            </p:cNvPr>
            <p:cNvSpPr txBox="1"/>
            <p:nvPr/>
          </p:nvSpPr>
          <p:spPr>
            <a:xfrm>
              <a:off x="1771192" y="1381858"/>
              <a:ext cx="328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+</a:t>
              </a:r>
            </a:p>
          </p:txBody>
        </p:sp>
      </p:grpSp>
      <p:grpSp>
        <p:nvGrpSpPr>
          <p:cNvPr id="92" name="Grupp 91">
            <a:extLst>
              <a:ext uri="{FF2B5EF4-FFF2-40B4-BE49-F238E27FC236}">
                <a16:creationId xmlns:a16="http://schemas.microsoft.com/office/drawing/2014/main" id="{7B2F32F0-EAF3-AB42-B84A-63AE15A1B333}"/>
              </a:ext>
            </a:extLst>
          </p:cNvPr>
          <p:cNvGrpSpPr/>
          <p:nvPr/>
        </p:nvGrpSpPr>
        <p:grpSpPr>
          <a:xfrm>
            <a:off x="1636029" y="3732959"/>
            <a:ext cx="6345242" cy="666615"/>
            <a:chOff x="701017" y="3828564"/>
            <a:chExt cx="6345242" cy="666615"/>
          </a:xfrm>
        </p:grpSpPr>
        <p:sp>
          <p:nvSpPr>
            <p:cNvPr id="85" name="textruta 84">
              <a:extLst>
                <a:ext uri="{FF2B5EF4-FFF2-40B4-BE49-F238E27FC236}">
                  <a16:creationId xmlns:a16="http://schemas.microsoft.com/office/drawing/2014/main" id="{7FA95F5D-A9B0-AE4E-ADED-42382ED989FF}"/>
                </a:ext>
              </a:extLst>
            </p:cNvPr>
            <p:cNvSpPr txBox="1"/>
            <p:nvPr/>
          </p:nvSpPr>
          <p:spPr>
            <a:xfrm>
              <a:off x="701017" y="3977206"/>
              <a:ext cx="63452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Vi kan också skriva 3 som 	   och då blir beräkningen så här:</a:t>
              </a:r>
            </a:p>
          </p:txBody>
        </p:sp>
        <p:grpSp>
          <p:nvGrpSpPr>
            <p:cNvPr id="88" name="Grupp 87">
              <a:extLst>
                <a:ext uri="{FF2B5EF4-FFF2-40B4-BE49-F238E27FC236}">
                  <a16:creationId xmlns:a16="http://schemas.microsoft.com/office/drawing/2014/main" id="{485FC90F-F70C-B047-87BB-987803BC3EE4}"/>
                </a:ext>
              </a:extLst>
            </p:cNvPr>
            <p:cNvGrpSpPr/>
            <p:nvPr/>
          </p:nvGrpSpPr>
          <p:grpSpPr>
            <a:xfrm>
              <a:off x="3259271" y="3828564"/>
              <a:ext cx="301686" cy="666615"/>
              <a:chOff x="3910273" y="1834034"/>
              <a:chExt cx="301686" cy="666615"/>
            </a:xfrm>
          </p:grpSpPr>
          <p:sp>
            <p:nvSpPr>
              <p:cNvPr id="89" name="textruta 88">
                <a:extLst>
                  <a:ext uri="{FF2B5EF4-FFF2-40B4-BE49-F238E27FC236}">
                    <a16:creationId xmlns:a16="http://schemas.microsoft.com/office/drawing/2014/main" id="{71BC62AD-8E7F-FB42-AADA-0A95C1F08C6E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90" name="textruta 89">
                <a:extLst>
                  <a:ext uri="{FF2B5EF4-FFF2-40B4-BE49-F238E27FC236}">
                    <a16:creationId xmlns:a16="http://schemas.microsoft.com/office/drawing/2014/main" id="{27D9B5C4-BCDF-9E45-A723-16CCAD474AB4}"/>
                  </a:ext>
                </a:extLst>
              </p:cNvPr>
              <p:cNvSpPr txBox="1"/>
              <p:nvPr/>
            </p:nvSpPr>
            <p:spPr>
              <a:xfrm>
                <a:off x="3910273" y="2131317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cxnSp>
            <p:nvCxnSpPr>
              <p:cNvPr id="91" name="Rak 90">
                <a:extLst>
                  <a:ext uri="{FF2B5EF4-FFF2-40B4-BE49-F238E27FC236}">
                    <a16:creationId xmlns:a16="http://schemas.microsoft.com/office/drawing/2014/main" id="{181BB20E-DE6A-324E-9D36-37BD0CD5B4AA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3" name="Grupp 92">
            <a:extLst>
              <a:ext uri="{FF2B5EF4-FFF2-40B4-BE49-F238E27FC236}">
                <a16:creationId xmlns:a16="http://schemas.microsoft.com/office/drawing/2014/main" id="{60C60ACD-A8C6-E241-B958-DED619B4CE21}"/>
              </a:ext>
            </a:extLst>
          </p:cNvPr>
          <p:cNvGrpSpPr/>
          <p:nvPr/>
        </p:nvGrpSpPr>
        <p:grpSpPr>
          <a:xfrm>
            <a:off x="2373467" y="4622319"/>
            <a:ext cx="1020368" cy="684127"/>
            <a:chOff x="3164680" y="1660027"/>
            <a:chExt cx="1020368" cy="684127"/>
          </a:xfrm>
        </p:grpSpPr>
        <p:grpSp>
          <p:nvGrpSpPr>
            <p:cNvPr id="94" name="Grupp 93">
              <a:extLst>
                <a:ext uri="{FF2B5EF4-FFF2-40B4-BE49-F238E27FC236}">
                  <a16:creationId xmlns:a16="http://schemas.microsoft.com/office/drawing/2014/main" id="{15D951A7-1395-1243-AE00-761F5841D4BD}"/>
                </a:ext>
              </a:extLst>
            </p:cNvPr>
            <p:cNvGrpSpPr/>
            <p:nvPr/>
          </p:nvGrpSpPr>
          <p:grpSpPr>
            <a:xfrm>
              <a:off x="3164680" y="1817066"/>
              <a:ext cx="444187" cy="369691"/>
              <a:chOff x="3164680" y="1817066"/>
              <a:chExt cx="444187" cy="369691"/>
            </a:xfrm>
          </p:grpSpPr>
          <p:sp>
            <p:nvSpPr>
              <p:cNvPr id="100" name="textruta 99">
                <a:extLst>
                  <a:ext uri="{FF2B5EF4-FFF2-40B4-BE49-F238E27FC236}">
                    <a16:creationId xmlns:a16="http://schemas.microsoft.com/office/drawing/2014/main" id="{BC35C47E-31B1-6047-BE88-CEECD235BB48}"/>
                  </a:ext>
                </a:extLst>
              </p:cNvPr>
              <p:cNvSpPr txBox="1"/>
              <p:nvPr/>
            </p:nvSpPr>
            <p:spPr>
              <a:xfrm>
                <a:off x="3164680" y="181706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101" name="textruta 100">
                <a:extLst>
                  <a:ext uri="{FF2B5EF4-FFF2-40B4-BE49-F238E27FC236}">
                    <a16:creationId xmlns:a16="http://schemas.microsoft.com/office/drawing/2014/main" id="{1E575485-C6DD-CC41-8753-143A20542B1C}"/>
                  </a:ext>
                </a:extLst>
              </p:cNvPr>
              <p:cNvSpPr txBox="1"/>
              <p:nvPr/>
            </p:nvSpPr>
            <p:spPr>
              <a:xfrm>
                <a:off x="3280094" y="1817425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" pitchFamily="2" charset="77"/>
                  </a:rPr>
                  <a:t> ∙</a:t>
                </a:r>
                <a:endParaRPr lang="sv-SE" dirty="0"/>
              </a:p>
            </p:txBody>
          </p:sp>
        </p:grpSp>
        <p:grpSp>
          <p:nvGrpSpPr>
            <p:cNvPr id="95" name="Grupp 94">
              <a:extLst>
                <a:ext uri="{FF2B5EF4-FFF2-40B4-BE49-F238E27FC236}">
                  <a16:creationId xmlns:a16="http://schemas.microsoft.com/office/drawing/2014/main" id="{7E4B1046-7FB0-1443-BC8B-0A32666FCDF8}"/>
                </a:ext>
              </a:extLst>
            </p:cNvPr>
            <p:cNvGrpSpPr/>
            <p:nvPr/>
          </p:nvGrpSpPr>
          <p:grpSpPr>
            <a:xfrm>
              <a:off x="3581754" y="1660027"/>
              <a:ext cx="301660" cy="684127"/>
              <a:chOff x="3910286" y="1834034"/>
              <a:chExt cx="301660" cy="684127"/>
            </a:xfrm>
          </p:grpSpPr>
          <p:sp>
            <p:nvSpPr>
              <p:cNvPr id="97" name="textruta 96">
                <a:extLst>
                  <a:ext uri="{FF2B5EF4-FFF2-40B4-BE49-F238E27FC236}">
                    <a16:creationId xmlns:a16="http://schemas.microsoft.com/office/drawing/2014/main" id="{07F7F928-7EA2-ED46-A768-34E45B3568E8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98" name="textruta 97">
                <a:extLst>
                  <a:ext uri="{FF2B5EF4-FFF2-40B4-BE49-F238E27FC236}">
                    <a16:creationId xmlns:a16="http://schemas.microsoft.com/office/drawing/2014/main" id="{02B895D1-429E-9B46-87C7-DC69C7011B1D}"/>
                  </a:ext>
                </a:extLst>
              </p:cNvPr>
              <p:cNvSpPr txBox="1"/>
              <p:nvPr/>
            </p:nvSpPr>
            <p:spPr>
              <a:xfrm>
                <a:off x="3910286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99" name="Rak 98">
                <a:extLst>
                  <a:ext uri="{FF2B5EF4-FFF2-40B4-BE49-F238E27FC236}">
                    <a16:creationId xmlns:a16="http://schemas.microsoft.com/office/drawing/2014/main" id="{882A8446-D9A1-7B4E-B778-A9C85DB1C02D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textruta 95">
              <a:extLst>
                <a:ext uri="{FF2B5EF4-FFF2-40B4-BE49-F238E27FC236}">
                  <a16:creationId xmlns:a16="http://schemas.microsoft.com/office/drawing/2014/main" id="{EEBFA440-E3BB-394B-B9A7-67BC0E89FEF9}"/>
                </a:ext>
              </a:extLst>
            </p:cNvPr>
            <p:cNvSpPr txBox="1"/>
            <p:nvPr/>
          </p:nvSpPr>
          <p:spPr>
            <a:xfrm>
              <a:off x="3885417" y="181059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02" name="Grupp 101">
            <a:extLst>
              <a:ext uri="{FF2B5EF4-FFF2-40B4-BE49-F238E27FC236}">
                <a16:creationId xmlns:a16="http://schemas.microsoft.com/office/drawing/2014/main" id="{3C3506E6-9DE7-ED45-AD9C-15D104F26A0B}"/>
              </a:ext>
            </a:extLst>
          </p:cNvPr>
          <p:cNvGrpSpPr/>
          <p:nvPr/>
        </p:nvGrpSpPr>
        <p:grpSpPr>
          <a:xfrm>
            <a:off x="3393835" y="4645804"/>
            <a:ext cx="1207641" cy="684127"/>
            <a:chOff x="2977407" y="1660027"/>
            <a:chExt cx="1207641" cy="684127"/>
          </a:xfrm>
        </p:grpSpPr>
        <p:grpSp>
          <p:nvGrpSpPr>
            <p:cNvPr id="103" name="Grupp 102">
              <a:extLst>
                <a:ext uri="{FF2B5EF4-FFF2-40B4-BE49-F238E27FC236}">
                  <a16:creationId xmlns:a16="http://schemas.microsoft.com/office/drawing/2014/main" id="{7B830143-9B53-9B40-80A4-EBA02C36EB7F}"/>
                </a:ext>
              </a:extLst>
            </p:cNvPr>
            <p:cNvGrpSpPr/>
            <p:nvPr/>
          </p:nvGrpSpPr>
          <p:grpSpPr>
            <a:xfrm>
              <a:off x="2977407" y="1679691"/>
              <a:ext cx="631460" cy="664463"/>
              <a:chOff x="2977407" y="1679691"/>
              <a:chExt cx="631460" cy="664463"/>
            </a:xfrm>
          </p:grpSpPr>
          <p:grpSp>
            <p:nvGrpSpPr>
              <p:cNvPr id="109" name="Grupp 108">
                <a:extLst>
                  <a:ext uri="{FF2B5EF4-FFF2-40B4-BE49-F238E27FC236}">
                    <a16:creationId xmlns:a16="http://schemas.microsoft.com/office/drawing/2014/main" id="{D38C2E90-7B34-974A-B6EE-9B273318D207}"/>
                  </a:ext>
                </a:extLst>
              </p:cNvPr>
              <p:cNvGrpSpPr/>
              <p:nvPr/>
            </p:nvGrpSpPr>
            <p:grpSpPr>
              <a:xfrm>
                <a:off x="2977407" y="1679691"/>
                <a:ext cx="302713" cy="664463"/>
                <a:chOff x="3909259" y="1834034"/>
                <a:chExt cx="302713" cy="664463"/>
              </a:xfrm>
            </p:grpSpPr>
            <p:sp>
              <p:nvSpPr>
                <p:cNvPr id="111" name="textruta 110">
                  <a:extLst>
                    <a:ext uri="{FF2B5EF4-FFF2-40B4-BE49-F238E27FC236}">
                      <a16:creationId xmlns:a16="http://schemas.microsoft.com/office/drawing/2014/main" id="{02865D59-6F49-DD49-84E9-31C4AC40F943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112" name="textruta 111">
                  <a:extLst>
                    <a:ext uri="{FF2B5EF4-FFF2-40B4-BE49-F238E27FC236}">
                      <a16:creationId xmlns:a16="http://schemas.microsoft.com/office/drawing/2014/main" id="{48B4F7A8-DE4E-364D-987F-045E96818116}"/>
                    </a:ext>
                  </a:extLst>
                </p:cNvPr>
                <p:cNvSpPr txBox="1"/>
                <p:nvPr/>
              </p:nvSpPr>
              <p:spPr>
                <a:xfrm>
                  <a:off x="3909259" y="2129165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cxnSp>
              <p:nvCxnSpPr>
                <p:cNvPr id="113" name="Rak 112">
                  <a:extLst>
                    <a:ext uri="{FF2B5EF4-FFF2-40B4-BE49-F238E27FC236}">
                      <a16:creationId xmlns:a16="http://schemas.microsoft.com/office/drawing/2014/main" id="{E5EE0C9B-55CA-8F42-BC22-1A6BA1B829C3}"/>
                    </a:ext>
                  </a:extLst>
                </p:cNvPr>
                <p:cNvCxnSpPr/>
                <p:nvPr/>
              </p:nvCxnSpPr>
              <p:spPr>
                <a:xfrm>
                  <a:off x="3910286" y="2156435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0" name="textruta 109">
                <a:extLst>
                  <a:ext uri="{FF2B5EF4-FFF2-40B4-BE49-F238E27FC236}">
                    <a16:creationId xmlns:a16="http://schemas.microsoft.com/office/drawing/2014/main" id="{799F2791-CDC7-7949-842C-1F4B66F8C3C2}"/>
                  </a:ext>
                </a:extLst>
              </p:cNvPr>
              <p:cNvSpPr txBox="1"/>
              <p:nvPr/>
            </p:nvSpPr>
            <p:spPr>
              <a:xfrm>
                <a:off x="3280094" y="1817425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" pitchFamily="2" charset="77"/>
                  </a:rPr>
                  <a:t> ∙</a:t>
                </a:r>
                <a:endParaRPr lang="sv-SE" dirty="0"/>
              </a:p>
            </p:txBody>
          </p:sp>
        </p:grpSp>
        <p:grpSp>
          <p:nvGrpSpPr>
            <p:cNvPr id="104" name="Grupp 103">
              <a:extLst>
                <a:ext uri="{FF2B5EF4-FFF2-40B4-BE49-F238E27FC236}">
                  <a16:creationId xmlns:a16="http://schemas.microsoft.com/office/drawing/2014/main" id="{0978756F-EF7A-2C43-BB99-4A59D0679B4A}"/>
                </a:ext>
              </a:extLst>
            </p:cNvPr>
            <p:cNvGrpSpPr/>
            <p:nvPr/>
          </p:nvGrpSpPr>
          <p:grpSpPr>
            <a:xfrm>
              <a:off x="3581754" y="1660027"/>
              <a:ext cx="301660" cy="684127"/>
              <a:chOff x="3910286" y="1834034"/>
              <a:chExt cx="301660" cy="684127"/>
            </a:xfrm>
          </p:grpSpPr>
          <p:sp>
            <p:nvSpPr>
              <p:cNvPr id="106" name="textruta 105">
                <a:extLst>
                  <a:ext uri="{FF2B5EF4-FFF2-40B4-BE49-F238E27FC236}">
                    <a16:creationId xmlns:a16="http://schemas.microsoft.com/office/drawing/2014/main" id="{52A2ACB8-3915-E345-AC51-B69454EB18E2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107" name="textruta 106">
                <a:extLst>
                  <a:ext uri="{FF2B5EF4-FFF2-40B4-BE49-F238E27FC236}">
                    <a16:creationId xmlns:a16="http://schemas.microsoft.com/office/drawing/2014/main" id="{81642311-0A1A-7B43-A679-A586E979B304}"/>
                  </a:ext>
                </a:extLst>
              </p:cNvPr>
              <p:cNvSpPr txBox="1"/>
              <p:nvPr/>
            </p:nvSpPr>
            <p:spPr>
              <a:xfrm>
                <a:off x="3910286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108" name="Rak 107">
                <a:extLst>
                  <a:ext uri="{FF2B5EF4-FFF2-40B4-BE49-F238E27FC236}">
                    <a16:creationId xmlns:a16="http://schemas.microsoft.com/office/drawing/2014/main" id="{5D2D9C2A-2815-6C43-98C3-10C7A1757C0F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textruta 104">
              <a:extLst>
                <a:ext uri="{FF2B5EF4-FFF2-40B4-BE49-F238E27FC236}">
                  <a16:creationId xmlns:a16="http://schemas.microsoft.com/office/drawing/2014/main" id="{207D757C-EFDE-7545-A97B-8DACF8FBDB88}"/>
                </a:ext>
              </a:extLst>
            </p:cNvPr>
            <p:cNvSpPr txBox="1"/>
            <p:nvPr/>
          </p:nvSpPr>
          <p:spPr>
            <a:xfrm>
              <a:off x="3885417" y="181059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14" name="Grupp 113">
            <a:extLst>
              <a:ext uri="{FF2B5EF4-FFF2-40B4-BE49-F238E27FC236}">
                <a16:creationId xmlns:a16="http://schemas.microsoft.com/office/drawing/2014/main" id="{C0F9B397-1461-2F41-B556-702267EAA5C6}"/>
              </a:ext>
            </a:extLst>
          </p:cNvPr>
          <p:cNvGrpSpPr/>
          <p:nvPr/>
        </p:nvGrpSpPr>
        <p:grpSpPr>
          <a:xfrm>
            <a:off x="4601476" y="4635066"/>
            <a:ext cx="852464" cy="672815"/>
            <a:chOff x="6351339" y="2893429"/>
            <a:chExt cx="852464" cy="672815"/>
          </a:xfrm>
        </p:grpSpPr>
        <p:sp>
          <p:nvSpPr>
            <p:cNvPr id="115" name="textruta 114">
              <a:extLst>
                <a:ext uri="{FF2B5EF4-FFF2-40B4-BE49-F238E27FC236}">
                  <a16:creationId xmlns:a16="http://schemas.microsoft.com/office/drawing/2014/main" id="{31E42CFA-357E-0C4F-89BE-F3C459798467}"/>
                </a:ext>
              </a:extLst>
            </p:cNvPr>
            <p:cNvSpPr txBox="1"/>
            <p:nvPr/>
          </p:nvSpPr>
          <p:spPr>
            <a:xfrm>
              <a:off x="6904172" y="304707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16" name="Grupp 115">
              <a:extLst>
                <a:ext uri="{FF2B5EF4-FFF2-40B4-BE49-F238E27FC236}">
                  <a16:creationId xmlns:a16="http://schemas.microsoft.com/office/drawing/2014/main" id="{0610937C-C8E3-4742-A1DD-350255BDAD96}"/>
                </a:ext>
              </a:extLst>
            </p:cNvPr>
            <p:cNvGrpSpPr/>
            <p:nvPr/>
          </p:nvGrpSpPr>
          <p:grpSpPr>
            <a:xfrm>
              <a:off x="6351339" y="2893429"/>
              <a:ext cx="648152" cy="672815"/>
              <a:chOff x="3840677" y="1845346"/>
              <a:chExt cx="648152" cy="672815"/>
            </a:xfrm>
          </p:grpSpPr>
          <p:sp>
            <p:nvSpPr>
              <p:cNvPr id="117" name="textruta 116">
                <a:extLst>
                  <a:ext uri="{FF2B5EF4-FFF2-40B4-BE49-F238E27FC236}">
                    <a16:creationId xmlns:a16="http://schemas.microsoft.com/office/drawing/2014/main" id="{82C27DA3-D9F9-9949-8414-D16A3A7D7DB4}"/>
                  </a:ext>
                </a:extLst>
              </p:cNvPr>
              <p:cNvSpPr txBox="1"/>
              <p:nvPr/>
            </p:nvSpPr>
            <p:spPr>
              <a:xfrm>
                <a:off x="3906618" y="1845346"/>
                <a:ext cx="5822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 </a:t>
                </a:r>
                <a:r>
                  <a:rPr lang="is-IS" dirty="0"/>
                  <a:t>∙ </a:t>
                </a:r>
                <a:r>
                  <a:rPr lang="sv-SE" dirty="0"/>
                  <a:t>1</a:t>
                </a:r>
              </a:p>
            </p:txBody>
          </p:sp>
          <p:sp>
            <p:nvSpPr>
              <p:cNvPr id="118" name="textruta 117">
                <a:extLst>
                  <a:ext uri="{FF2B5EF4-FFF2-40B4-BE49-F238E27FC236}">
                    <a16:creationId xmlns:a16="http://schemas.microsoft.com/office/drawing/2014/main" id="{34E7DAC8-4F8D-2D4D-9953-0AB5EECF2AA8}"/>
                  </a:ext>
                </a:extLst>
              </p:cNvPr>
              <p:cNvSpPr txBox="1"/>
              <p:nvPr/>
            </p:nvSpPr>
            <p:spPr>
              <a:xfrm>
                <a:off x="3840677" y="2148829"/>
                <a:ext cx="6351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1</a:t>
                </a:r>
                <a:r>
                  <a:rPr lang="is-IS" dirty="0"/>
                  <a:t> ∙ </a:t>
                </a:r>
                <a:r>
                  <a:rPr lang="sv-SE" dirty="0"/>
                  <a:t>2</a:t>
                </a:r>
              </a:p>
            </p:txBody>
          </p:sp>
          <p:cxnSp>
            <p:nvCxnSpPr>
              <p:cNvPr id="119" name="Rak 118">
                <a:extLst>
                  <a:ext uri="{FF2B5EF4-FFF2-40B4-BE49-F238E27FC236}">
                    <a16:creationId xmlns:a16="http://schemas.microsoft.com/office/drawing/2014/main" id="{837FF689-9747-A443-8FFD-8A738512B5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0" name="Grupp 119">
            <a:extLst>
              <a:ext uri="{FF2B5EF4-FFF2-40B4-BE49-F238E27FC236}">
                <a16:creationId xmlns:a16="http://schemas.microsoft.com/office/drawing/2014/main" id="{B30C4750-86E8-2C48-AD2A-E60EA3993555}"/>
              </a:ext>
            </a:extLst>
          </p:cNvPr>
          <p:cNvGrpSpPr/>
          <p:nvPr/>
        </p:nvGrpSpPr>
        <p:grpSpPr>
          <a:xfrm>
            <a:off x="5475260" y="4640074"/>
            <a:ext cx="608063" cy="666615"/>
            <a:chOff x="4185035" y="1653193"/>
            <a:chExt cx="608063" cy="666615"/>
          </a:xfrm>
        </p:grpSpPr>
        <p:sp>
          <p:nvSpPr>
            <p:cNvPr id="121" name="textruta 120">
              <a:extLst>
                <a:ext uri="{FF2B5EF4-FFF2-40B4-BE49-F238E27FC236}">
                  <a16:creationId xmlns:a16="http://schemas.microsoft.com/office/drawing/2014/main" id="{7B300002-35EC-E14C-9BAB-17C599B14605}"/>
                </a:ext>
              </a:extLst>
            </p:cNvPr>
            <p:cNvSpPr txBox="1"/>
            <p:nvPr/>
          </p:nvSpPr>
          <p:spPr>
            <a:xfrm>
              <a:off x="4493467" y="1801835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22" name="Grupp 121">
              <a:extLst>
                <a:ext uri="{FF2B5EF4-FFF2-40B4-BE49-F238E27FC236}">
                  <a16:creationId xmlns:a16="http://schemas.microsoft.com/office/drawing/2014/main" id="{AF7AA476-10A8-4640-AAA9-E25D924BE534}"/>
                </a:ext>
              </a:extLst>
            </p:cNvPr>
            <p:cNvGrpSpPr/>
            <p:nvPr/>
          </p:nvGrpSpPr>
          <p:grpSpPr>
            <a:xfrm>
              <a:off x="4185035" y="1653193"/>
              <a:ext cx="301686" cy="666615"/>
              <a:chOff x="3910273" y="1834034"/>
              <a:chExt cx="301686" cy="666615"/>
            </a:xfrm>
          </p:grpSpPr>
          <p:sp>
            <p:nvSpPr>
              <p:cNvPr id="123" name="textruta 122">
                <a:extLst>
                  <a:ext uri="{FF2B5EF4-FFF2-40B4-BE49-F238E27FC236}">
                    <a16:creationId xmlns:a16="http://schemas.microsoft.com/office/drawing/2014/main" id="{D360480E-6F8D-BE42-86FD-2B621843CEAF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124" name="textruta 123">
                <a:extLst>
                  <a:ext uri="{FF2B5EF4-FFF2-40B4-BE49-F238E27FC236}">
                    <a16:creationId xmlns:a16="http://schemas.microsoft.com/office/drawing/2014/main" id="{7D3B0686-753C-E046-BBDB-520470FBFC6B}"/>
                  </a:ext>
                </a:extLst>
              </p:cNvPr>
              <p:cNvSpPr txBox="1"/>
              <p:nvPr/>
            </p:nvSpPr>
            <p:spPr>
              <a:xfrm>
                <a:off x="3910273" y="2131317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125" name="Rak 124">
                <a:extLst>
                  <a:ext uri="{FF2B5EF4-FFF2-40B4-BE49-F238E27FC236}">
                    <a16:creationId xmlns:a16="http://schemas.microsoft.com/office/drawing/2014/main" id="{F65EBD85-1952-184E-A47E-83ECB026F8A7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6" name="Grupp 125">
            <a:extLst>
              <a:ext uri="{FF2B5EF4-FFF2-40B4-BE49-F238E27FC236}">
                <a16:creationId xmlns:a16="http://schemas.microsoft.com/office/drawing/2014/main" id="{9A768966-EB7D-B741-B8EC-92229773DFD3}"/>
              </a:ext>
            </a:extLst>
          </p:cNvPr>
          <p:cNvGrpSpPr>
            <a:grpSpLocks/>
          </p:cNvGrpSpPr>
          <p:nvPr/>
        </p:nvGrpSpPr>
        <p:grpSpPr bwMode="auto">
          <a:xfrm>
            <a:off x="6039847" y="4653536"/>
            <a:ext cx="496469" cy="635429"/>
            <a:chOff x="1736327" y="4469122"/>
            <a:chExt cx="495965" cy="635608"/>
          </a:xfrm>
        </p:grpSpPr>
        <p:sp>
          <p:nvSpPr>
            <p:cNvPr id="127" name="textruta 16">
              <a:extLst>
                <a:ext uri="{FF2B5EF4-FFF2-40B4-BE49-F238E27FC236}">
                  <a16:creationId xmlns:a16="http://schemas.microsoft.com/office/drawing/2014/main" id="{AD21DEF5-5CF9-EB4B-9753-EB9AED0B8F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6109" y="4469122"/>
              <a:ext cx="306183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1</a:t>
              </a:r>
            </a:p>
          </p:txBody>
        </p:sp>
        <p:sp>
          <p:nvSpPr>
            <p:cNvPr id="128" name="textruta 17">
              <a:extLst>
                <a:ext uri="{FF2B5EF4-FFF2-40B4-BE49-F238E27FC236}">
                  <a16:creationId xmlns:a16="http://schemas.microsoft.com/office/drawing/2014/main" id="{D9A449B3-1257-EC42-88AE-CBA2F44249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1330" y="4735294"/>
              <a:ext cx="301380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2</a:t>
              </a:r>
            </a:p>
          </p:txBody>
        </p:sp>
        <p:cxnSp>
          <p:nvCxnSpPr>
            <p:cNvPr id="129" name="Rak 128">
              <a:extLst>
                <a:ext uri="{FF2B5EF4-FFF2-40B4-BE49-F238E27FC236}">
                  <a16:creationId xmlns:a16="http://schemas.microsoft.com/office/drawing/2014/main" id="{03F1F83E-AE16-9641-8E0E-ADFF4A610890}"/>
                </a:ext>
              </a:extLst>
            </p:cNvPr>
            <p:cNvCxnSpPr/>
            <p:nvPr/>
          </p:nvCxnSpPr>
          <p:spPr>
            <a:xfrm>
              <a:off x="1951522" y="4803548"/>
              <a:ext cx="271187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textruta 23">
              <a:extLst>
                <a:ext uri="{FF2B5EF4-FFF2-40B4-BE49-F238E27FC236}">
                  <a16:creationId xmlns:a16="http://schemas.microsoft.com/office/drawing/2014/main" id="{CB1396A4-1BA1-844B-81AC-88220C6488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6327" y="4585486"/>
              <a:ext cx="142875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+mn-lt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249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 14">
            <a:extLst>
              <a:ext uri="{FF2B5EF4-FFF2-40B4-BE49-F238E27FC236}">
                <a16:creationId xmlns:a16="http://schemas.microsoft.com/office/drawing/2014/main" id="{1BF18682-6913-8440-A6EA-933A62EFC04C}"/>
              </a:ext>
            </a:extLst>
          </p:cNvPr>
          <p:cNvGrpSpPr/>
          <p:nvPr/>
        </p:nvGrpSpPr>
        <p:grpSpPr>
          <a:xfrm>
            <a:off x="2919905" y="1783851"/>
            <a:ext cx="971875" cy="639530"/>
            <a:chOff x="3281499" y="3621298"/>
            <a:chExt cx="971875" cy="639530"/>
          </a:xfrm>
        </p:grpSpPr>
        <p:grpSp>
          <p:nvGrpSpPr>
            <p:cNvPr id="17" name="Grupp 16">
              <a:extLst>
                <a:ext uri="{FF2B5EF4-FFF2-40B4-BE49-F238E27FC236}">
                  <a16:creationId xmlns:a16="http://schemas.microsoft.com/office/drawing/2014/main" id="{267ADE13-0B9A-6042-B3FA-F3B9CE98D500}"/>
                </a:ext>
              </a:extLst>
            </p:cNvPr>
            <p:cNvGrpSpPr/>
            <p:nvPr/>
          </p:nvGrpSpPr>
          <p:grpSpPr>
            <a:xfrm>
              <a:off x="3281499" y="3621298"/>
              <a:ext cx="712342" cy="639530"/>
              <a:chOff x="3840677" y="1878631"/>
              <a:chExt cx="712342" cy="639530"/>
            </a:xfrm>
          </p:grpSpPr>
          <p:sp>
            <p:nvSpPr>
              <p:cNvPr id="24" name="textruta 23">
                <a:extLst>
                  <a:ext uri="{FF2B5EF4-FFF2-40B4-BE49-F238E27FC236}">
                    <a16:creationId xmlns:a16="http://schemas.microsoft.com/office/drawing/2014/main" id="{27EF86CE-2602-F74F-A0CE-0FB259E3921F}"/>
                  </a:ext>
                </a:extLst>
              </p:cNvPr>
              <p:cNvSpPr txBox="1"/>
              <p:nvPr/>
            </p:nvSpPr>
            <p:spPr>
              <a:xfrm>
                <a:off x="3906688" y="1878631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 </a:t>
                </a:r>
                <a:r>
                  <a:rPr lang="is-IS" dirty="0">
                    <a:latin typeface="Bradley Hand" pitchFamily="2" charset="77"/>
                  </a:rPr>
                  <a:t>∙ </a:t>
                </a:r>
                <a:r>
                  <a:rPr lang="sv-SE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25" name="textruta 24">
                <a:extLst>
                  <a:ext uri="{FF2B5EF4-FFF2-40B4-BE49-F238E27FC236}">
                    <a16:creationId xmlns:a16="http://schemas.microsoft.com/office/drawing/2014/main" id="{0B87E289-E460-AE40-9F37-6DB6E944D46E}"/>
                  </a:ext>
                </a:extLst>
              </p:cNvPr>
              <p:cNvSpPr txBox="1"/>
              <p:nvPr/>
            </p:nvSpPr>
            <p:spPr>
              <a:xfrm>
                <a:off x="3840677" y="2148829"/>
                <a:ext cx="7056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5</a:t>
                </a:r>
                <a:r>
                  <a:rPr lang="is-IS" dirty="0">
                    <a:latin typeface="Bradley Hand" pitchFamily="2" charset="77"/>
                  </a:rPr>
                  <a:t> ∙ </a:t>
                </a:r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26" name="Rak 25">
                <a:extLst>
                  <a:ext uri="{FF2B5EF4-FFF2-40B4-BE49-F238E27FC236}">
                    <a16:creationId xmlns:a16="http://schemas.microsoft.com/office/drawing/2014/main" id="{694D06DF-C7F5-4948-BC77-E2C2A71EFE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ruta 18">
              <a:extLst>
                <a:ext uri="{FF2B5EF4-FFF2-40B4-BE49-F238E27FC236}">
                  <a16:creationId xmlns:a16="http://schemas.microsoft.com/office/drawing/2014/main" id="{8D24E4A8-E3C5-F246-8A86-47F768CBE550}"/>
                </a:ext>
              </a:extLst>
            </p:cNvPr>
            <p:cNvSpPr txBox="1"/>
            <p:nvPr/>
          </p:nvSpPr>
          <p:spPr>
            <a:xfrm>
              <a:off x="3953743" y="3740736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7" name="Grupp 26">
            <a:extLst>
              <a:ext uri="{FF2B5EF4-FFF2-40B4-BE49-F238E27FC236}">
                <a16:creationId xmlns:a16="http://schemas.microsoft.com/office/drawing/2014/main" id="{D0ED99BF-EE9B-0E47-911A-742BD27B0E9B}"/>
              </a:ext>
            </a:extLst>
          </p:cNvPr>
          <p:cNvGrpSpPr/>
          <p:nvPr/>
        </p:nvGrpSpPr>
        <p:grpSpPr>
          <a:xfrm>
            <a:off x="3864335" y="1770714"/>
            <a:ext cx="447558" cy="673436"/>
            <a:chOff x="3837337" y="1857114"/>
            <a:chExt cx="447558" cy="673436"/>
          </a:xfrm>
        </p:grpSpPr>
        <p:sp>
          <p:nvSpPr>
            <p:cNvPr id="28" name="textruta 27">
              <a:extLst>
                <a:ext uri="{FF2B5EF4-FFF2-40B4-BE49-F238E27FC236}">
                  <a16:creationId xmlns:a16="http://schemas.microsoft.com/office/drawing/2014/main" id="{B12E9CBC-FD5D-0D45-BF9E-C791BFF11556}"/>
                </a:ext>
              </a:extLst>
            </p:cNvPr>
            <p:cNvSpPr txBox="1"/>
            <p:nvPr/>
          </p:nvSpPr>
          <p:spPr>
            <a:xfrm>
              <a:off x="3895197" y="1857114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4</a:t>
              </a:r>
            </a:p>
          </p:txBody>
        </p:sp>
        <p:sp>
          <p:nvSpPr>
            <p:cNvPr id="29" name="textruta 28">
              <a:extLst>
                <a:ext uri="{FF2B5EF4-FFF2-40B4-BE49-F238E27FC236}">
                  <a16:creationId xmlns:a16="http://schemas.microsoft.com/office/drawing/2014/main" id="{98D9E784-F976-F94B-BC41-B3040C3472EB}"/>
                </a:ext>
              </a:extLst>
            </p:cNvPr>
            <p:cNvSpPr txBox="1"/>
            <p:nvPr/>
          </p:nvSpPr>
          <p:spPr>
            <a:xfrm>
              <a:off x="3837337" y="2161218"/>
              <a:ext cx="44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15</a:t>
              </a:r>
            </a:p>
          </p:txBody>
        </p:sp>
        <p:cxnSp>
          <p:nvCxnSpPr>
            <p:cNvPr id="30" name="Rak 29">
              <a:extLst>
                <a:ext uri="{FF2B5EF4-FFF2-40B4-BE49-F238E27FC236}">
                  <a16:creationId xmlns:a16="http://schemas.microsoft.com/office/drawing/2014/main" id="{84925131-CA49-F54B-88EF-54C2464E1E4C}"/>
                </a:ext>
              </a:extLst>
            </p:cNvPr>
            <p:cNvCxnSpPr/>
            <p:nvPr/>
          </p:nvCxnSpPr>
          <p:spPr>
            <a:xfrm>
              <a:off x="3910286" y="2169264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p 46">
            <a:extLst>
              <a:ext uri="{FF2B5EF4-FFF2-40B4-BE49-F238E27FC236}">
                <a16:creationId xmlns:a16="http://schemas.microsoft.com/office/drawing/2014/main" id="{BAAA3961-51B3-6E44-ACBB-B88DC0206B2B}"/>
              </a:ext>
            </a:extLst>
          </p:cNvPr>
          <p:cNvGrpSpPr/>
          <p:nvPr/>
        </p:nvGrpSpPr>
        <p:grpSpPr>
          <a:xfrm>
            <a:off x="2772701" y="2563796"/>
            <a:ext cx="1207641" cy="684127"/>
            <a:chOff x="2977407" y="1660027"/>
            <a:chExt cx="1207641" cy="684127"/>
          </a:xfrm>
        </p:grpSpPr>
        <p:grpSp>
          <p:nvGrpSpPr>
            <p:cNvPr id="48" name="Grupp 47">
              <a:extLst>
                <a:ext uri="{FF2B5EF4-FFF2-40B4-BE49-F238E27FC236}">
                  <a16:creationId xmlns:a16="http://schemas.microsoft.com/office/drawing/2014/main" id="{05A6D4EE-3737-234C-AE5F-964DD14D4657}"/>
                </a:ext>
              </a:extLst>
            </p:cNvPr>
            <p:cNvGrpSpPr/>
            <p:nvPr/>
          </p:nvGrpSpPr>
          <p:grpSpPr>
            <a:xfrm>
              <a:off x="2977407" y="1679691"/>
              <a:ext cx="631460" cy="664463"/>
              <a:chOff x="2977407" y="1679691"/>
              <a:chExt cx="631460" cy="664463"/>
            </a:xfrm>
          </p:grpSpPr>
          <p:grpSp>
            <p:nvGrpSpPr>
              <p:cNvPr id="54" name="Grupp 53">
                <a:extLst>
                  <a:ext uri="{FF2B5EF4-FFF2-40B4-BE49-F238E27FC236}">
                    <a16:creationId xmlns:a16="http://schemas.microsoft.com/office/drawing/2014/main" id="{1BFF809B-0E1E-8E4E-9D95-F1276EF4B835}"/>
                  </a:ext>
                </a:extLst>
              </p:cNvPr>
              <p:cNvGrpSpPr/>
              <p:nvPr/>
            </p:nvGrpSpPr>
            <p:grpSpPr>
              <a:xfrm>
                <a:off x="2977407" y="1679691"/>
                <a:ext cx="329963" cy="664463"/>
                <a:chOff x="3909259" y="1834034"/>
                <a:chExt cx="329963" cy="664463"/>
              </a:xfrm>
            </p:grpSpPr>
            <p:sp>
              <p:nvSpPr>
                <p:cNvPr id="56" name="textruta 55">
                  <a:extLst>
                    <a:ext uri="{FF2B5EF4-FFF2-40B4-BE49-F238E27FC236}">
                      <a16:creationId xmlns:a16="http://schemas.microsoft.com/office/drawing/2014/main" id="{040433A9-A5CB-DE44-B118-172F7220CDD2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sp>
              <p:nvSpPr>
                <p:cNvPr id="57" name="textruta 56">
                  <a:extLst>
                    <a:ext uri="{FF2B5EF4-FFF2-40B4-BE49-F238E27FC236}">
                      <a16:creationId xmlns:a16="http://schemas.microsoft.com/office/drawing/2014/main" id="{11A2F6A9-8C4A-7940-A122-325CFF94B49F}"/>
                    </a:ext>
                  </a:extLst>
                </p:cNvPr>
                <p:cNvSpPr txBox="1"/>
                <p:nvPr/>
              </p:nvSpPr>
              <p:spPr>
                <a:xfrm>
                  <a:off x="3909259" y="2129165"/>
                  <a:ext cx="30649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</a:t>
                  </a:r>
                </a:p>
              </p:txBody>
            </p:sp>
            <p:cxnSp>
              <p:nvCxnSpPr>
                <p:cNvPr id="58" name="Rak 57">
                  <a:extLst>
                    <a:ext uri="{FF2B5EF4-FFF2-40B4-BE49-F238E27FC236}">
                      <a16:creationId xmlns:a16="http://schemas.microsoft.com/office/drawing/2014/main" id="{68E90877-39DB-764A-84FA-37B025F79236}"/>
                    </a:ext>
                  </a:extLst>
                </p:cNvPr>
                <p:cNvCxnSpPr/>
                <p:nvPr/>
              </p:nvCxnSpPr>
              <p:spPr>
                <a:xfrm>
                  <a:off x="3910286" y="2156435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5" name="textruta 54">
                <a:extLst>
                  <a:ext uri="{FF2B5EF4-FFF2-40B4-BE49-F238E27FC236}">
                    <a16:creationId xmlns:a16="http://schemas.microsoft.com/office/drawing/2014/main" id="{71D46242-0F87-BE4C-92C3-3F87DC7D622A}"/>
                  </a:ext>
                </a:extLst>
              </p:cNvPr>
              <p:cNvSpPr txBox="1"/>
              <p:nvPr/>
            </p:nvSpPr>
            <p:spPr>
              <a:xfrm>
                <a:off x="3280094" y="1817425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" pitchFamily="2" charset="77"/>
                  </a:rPr>
                  <a:t> ∙</a:t>
                </a:r>
                <a:endParaRPr lang="sv-SE" dirty="0"/>
              </a:p>
            </p:txBody>
          </p:sp>
        </p:grpSp>
        <p:grpSp>
          <p:nvGrpSpPr>
            <p:cNvPr id="49" name="Grupp 48">
              <a:extLst>
                <a:ext uri="{FF2B5EF4-FFF2-40B4-BE49-F238E27FC236}">
                  <a16:creationId xmlns:a16="http://schemas.microsoft.com/office/drawing/2014/main" id="{0EB8C262-05EF-A340-A43F-7EEDA885930F}"/>
                </a:ext>
              </a:extLst>
            </p:cNvPr>
            <p:cNvGrpSpPr/>
            <p:nvPr/>
          </p:nvGrpSpPr>
          <p:grpSpPr>
            <a:xfrm>
              <a:off x="3581754" y="1660027"/>
              <a:ext cx="341760" cy="684127"/>
              <a:chOff x="3910286" y="1834034"/>
              <a:chExt cx="341760" cy="684127"/>
            </a:xfrm>
          </p:grpSpPr>
          <p:sp>
            <p:nvSpPr>
              <p:cNvPr id="51" name="textruta 50">
                <a:extLst>
                  <a:ext uri="{FF2B5EF4-FFF2-40B4-BE49-F238E27FC236}">
                    <a16:creationId xmlns:a16="http://schemas.microsoft.com/office/drawing/2014/main" id="{C41F4439-58FE-0144-AF11-B67768F62F2A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241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52" name="textruta 51">
                <a:extLst>
                  <a:ext uri="{FF2B5EF4-FFF2-40B4-BE49-F238E27FC236}">
                    <a16:creationId xmlns:a16="http://schemas.microsoft.com/office/drawing/2014/main" id="{0C02C181-0A48-E14E-A94E-C112F8FBAA8C}"/>
                  </a:ext>
                </a:extLst>
              </p:cNvPr>
              <p:cNvSpPr txBox="1"/>
              <p:nvPr/>
            </p:nvSpPr>
            <p:spPr>
              <a:xfrm>
                <a:off x="3910286" y="2148829"/>
                <a:ext cx="3417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7</a:t>
                </a:r>
              </a:p>
            </p:txBody>
          </p:sp>
          <p:cxnSp>
            <p:nvCxnSpPr>
              <p:cNvPr id="53" name="Rak 52">
                <a:extLst>
                  <a:ext uri="{FF2B5EF4-FFF2-40B4-BE49-F238E27FC236}">
                    <a16:creationId xmlns:a16="http://schemas.microsoft.com/office/drawing/2014/main" id="{E40425C6-3D7F-4E4A-842D-7114FC804104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textruta 49">
              <a:extLst>
                <a:ext uri="{FF2B5EF4-FFF2-40B4-BE49-F238E27FC236}">
                  <a16:creationId xmlns:a16="http://schemas.microsoft.com/office/drawing/2014/main" id="{4CFA5D4D-FC92-464B-8126-440A325B18CC}"/>
                </a:ext>
              </a:extLst>
            </p:cNvPr>
            <p:cNvSpPr txBox="1"/>
            <p:nvPr/>
          </p:nvSpPr>
          <p:spPr>
            <a:xfrm>
              <a:off x="3885417" y="181059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59" name="Grupp 58">
            <a:extLst>
              <a:ext uri="{FF2B5EF4-FFF2-40B4-BE49-F238E27FC236}">
                <a16:creationId xmlns:a16="http://schemas.microsoft.com/office/drawing/2014/main" id="{0B587EA7-5BB6-9B46-B100-39E9E056F997}"/>
              </a:ext>
            </a:extLst>
          </p:cNvPr>
          <p:cNvGrpSpPr/>
          <p:nvPr/>
        </p:nvGrpSpPr>
        <p:grpSpPr>
          <a:xfrm>
            <a:off x="3951276" y="2605758"/>
            <a:ext cx="971875" cy="639530"/>
            <a:chOff x="3281499" y="3621298"/>
            <a:chExt cx="971875" cy="639530"/>
          </a:xfrm>
        </p:grpSpPr>
        <p:grpSp>
          <p:nvGrpSpPr>
            <p:cNvPr id="60" name="Grupp 59">
              <a:extLst>
                <a:ext uri="{FF2B5EF4-FFF2-40B4-BE49-F238E27FC236}">
                  <a16:creationId xmlns:a16="http://schemas.microsoft.com/office/drawing/2014/main" id="{B6985EA1-5A9B-244D-9F9D-26BAA6984776}"/>
                </a:ext>
              </a:extLst>
            </p:cNvPr>
            <p:cNvGrpSpPr/>
            <p:nvPr/>
          </p:nvGrpSpPr>
          <p:grpSpPr>
            <a:xfrm>
              <a:off x="3281499" y="3621298"/>
              <a:ext cx="712342" cy="639530"/>
              <a:chOff x="3840677" y="1878631"/>
              <a:chExt cx="712342" cy="639530"/>
            </a:xfrm>
          </p:grpSpPr>
          <p:sp>
            <p:nvSpPr>
              <p:cNvPr id="62" name="textruta 61">
                <a:extLst>
                  <a:ext uri="{FF2B5EF4-FFF2-40B4-BE49-F238E27FC236}">
                    <a16:creationId xmlns:a16="http://schemas.microsoft.com/office/drawing/2014/main" id="{7A5C82E4-AC5F-EB48-98AB-A62DA784D084}"/>
                  </a:ext>
                </a:extLst>
              </p:cNvPr>
              <p:cNvSpPr txBox="1"/>
              <p:nvPr/>
            </p:nvSpPr>
            <p:spPr>
              <a:xfrm>
                <a:off x="3906688" y="1878631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 </a:t>
                </a:r>
                <a:r>
                  <a:rPr lang="is-IS" dirty="0">
                    <a:latin typeface="Bradley Hand" pitchFamily="2" charset="77"/>
                  </a:rPr>
                  <a:t>∙ </a:t>
                </a:r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63" name="textruta 62">
                <a:extLst>
                  <a:ext uri="{FF2B5EF4-FFF2-40B4-BE49-F238E27FC236}">
                    <a16:creationId xmlns:a16="http://schemas.microsoft.com/office/drawing/2014/main" id="{937DDA48-0196-8B43-82CA-1E8A5AD3E324}"/>
                  </a:ext>
                </a:extLst>
              </p:cNvPr>
              <p:cNvSpPr txBox="1"/>
              <p:nvPr/>
            </p:nvSpPr>
            <p:spPr>
              <a:xfrm>
                <a:off x="3840677" y="2148829"/>
                <a:ext cx="7056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1</a:t>
                </a:r>
                <a:r>
                  <a:rPr lang="is-IS" dirty="0">
                    <a:latin typeface="Bradley Hand" pitchFamily="2" charset="77"/>
                  </a:rPr>
                  <a:t> ∙ </a:t>
                </a:r>
                <a:r>
                  <a:rPr lang="sv-SE" dirty="0">
                    <a:latin typeface="Bradley Hand" pitchFamily="2" charset="77"/>
                  </a:rPr>
                  <a:t>7</a:t>
                </a:r>
              </a:p>
            </p:txBody>
          </p:sp>
          <p:cxnSp>
            <p:nvCxnSpPr>
              <p:cNvPr id="64" name="Rak 63">
                <a:extLst>
                  <a:ext uri="{FF2B5EF4-FFF2-40B4-BE49-F238E27FC236}">
                    <a16:creationId xmlns:a16="http://schemas.microsoft.com/office/drawing/2014/main" id="{DD263A01-5ED5-4845-80DF-CF6AEECBB6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textruta 60">
              <a:extLst>
                <a:ext uri="{FF2B5EF4-FFF2-40B4-BE49-F238E27FC236}">
                  <a16:creationId xmlns:a16="http://schemas.microsoft.com/office/drawing/2014/main" id="{46A6E187-96DD-5846-86A8-A7C4092DFEE0}"/>
                </a:ext>
              </a:extLst>
            </p:cNvPr>
            <p:cNvSpPr txBox="1"/>
            <p:nvPr/>
          </p:nvSpPr>
          <p:spPr>
            <a:xfrm>
              <a:off x="3953743" y="3740736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70" name="Grupp 69">
            <a:extLst>
              <a:ext uri="{FF2B5EF4-FFF2-40B4-BE49-F238E27FC236}">
                <a16:creationId xmlns:a16="http://schemas.microsoft.com/office/drawing/2014/main" id="{AF0D7601-A88F-E647-AD54-CD1132C404ED}"/>
              </a:ext>
            </a:extLst>
          </p:cNvPr>
          <p:cNvGrpSpPr/>
          <p:nvPr/>
        </p:nvGrpSpPr>
        <p:grpSpPr>
          <a:xfrm>
            <a:off x="4887051" y="2605648"/>
            <a:ext cx="674240" cy="673436"/>
            <a:chOff x="3610362" y="1550035"/>
            <a:chExt cx="674240" cy="673436"/>
          </a:xfrm>
        </p:grpSpPr>
        <p:grpSp>
          <p:nvGrpSpPr>
            <p:cNvPr id="65" name="Grupp 64">
              <a:extLst>
                <a:ext uri="{FF2B5EF4-FFF2-40B4-BE49-F238E27FC236}">
                  <a16:creationId xmlns:a16="http://schemas.microsoft.com/office/drawing/2014/main" id="{CF8766B6-130D-6843-AFC0-BAC76384E5F6}"/>
                </a:ext>
              </a:extLst>
            </p:cNvPr>
            <p:cNvGrpSpPr/>
            <p:nvPr/>
          </p:nvGrpSpPr>
          <p:grpSpPr>
            <a:xfrm>
              <a:off x="3610362" y="1550035"/>
              <a:ext cx="374609" cy="673436"/>
              <a:chOff x="3837337" y="1857114"/>
              <a:chExt cx="374609" cy="673436"/>
            </a:xfrm>
          </p:grpSpPr>
          <p:sp>
            <p:nvSpPr>
              <p:cNvPr id="66" name="textruta 65">
                <a:extLst>
                  <a:ext uri="{FF2B5EF4-FFF2-40B4-BE49-F238E27FC236}">
                    <a16:creationId xmlns:a16="http://schemas.microsoft.com/office/drawing/2014/main" id="{94DF90E0-6EB5-1B4A-8205-92F919CEF9F1}"/>
                  </a:ext>
                </a:extLst>
              </p:cNvPr>
              <p:cNvSpPr txBox="1"/>
              <p:nvPr/>
            </p:nvSpPr>
            <p:spPr>
              <a:xfrm>
                <a:off x="3895197" y="1857114"/>
                <a:ext cx="3097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9</a:t>
                </a:r>
              </a:p>
            </p:txBody>
          </p:sp>
          <p:sp>
            <p:nvSpPr>
              <p:cNvPr id="67" name="textruta 66">
                <a:extLst>
                  <a:ext uri="{FF2B5EF4-FFF2-40B4-BE49-F238E27FC236}">
                    <a16:creationId xmlns:a16="http://schemas.microsoft.com/office/drawing/2014/main" id="{7F89D08A-AA6C-C343-AE95-ABE27B9D2FF2}"/>
                  </a:ext>
                </a:extLst>
              </p:cNvPr>
              <p:cNvSpPr txBox="1"/>
              <p:nvPr/>
            </p:nvSpPr>
            <p:spPr>
              <a:xfrm>
                <a:off x="3837337" y="2161218"/>
                <a:ext cx="3417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7</a:t>
                </a:r>
              </a:p>
            </p:txBody>
          </p:sp>
          <p:cxnSp>
            <p:nvCxnSpPr>
              <p:cNvPr id="68" name="Rak 67">
                <a:extLst>
                  <a:ext uri="{FF2B5EF4-FFF2-40B4-BE49-F238E27FC236}">
                    <a16:creationId xmlns:a16="http://schemas.microsoft.com/office/drawing/2014/main" id="{6C2C6D94-35AE-884A-A7F7-30DB66002C43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textruta 68">
              <a:extLst>
                <a:ext uri="{FF2B5EF4-FFF2-40B4-BE49-F238E27FC236}">
                  <a16:creationId xmlns:a16="http://schemas.microsoft.com/office/drawing/2014/main" id="{4381A0D8-3702-1247-84F0-25B674B167A3}"/>
                </a:ext>
              </a:extLst>
            </p:cNvPr>
            <p:cNvSpPr txBox="1"/>
            <p:nvPr/>
          </p:nvSpPr>
          <p:spPr>
            <a:xfrm>
              <a:off x="3984971" y="1666700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72" name="Grupp 71">
            <a:extLst>
              <a:ext uri="{FF2B5EF4-FFF2-40B4-BE49-F238E27FC236}">
                <a16:creationId xmlns:a16="http://schemas.microsoft.com/office/drawing/2014/main" id="{1934BE49-7007-724A-98BE-5CE14071DD5F}"/>
              </a:ext>
            </a:extLst>
          </p:cNvPr>
          <p:cNvGrpSpPr>
            <a:grpSpLocks/>
          </p:cNvGrpSpPr>
          <p:nvPr/>
        </p:nvGrpSpPr>
        <p:grpSpPr bwMode="auto">
          <a:xfrm>
            <a:off x="5489821" y="2605648"/>
            <a:ext cx="519927" cy="636323"/>
            <a:chOff x="1736327" y="4469122"/>
            <a:chExt cx="519400" cy="636502"/>
          </a:xfrm>
        </p:grpSpPr>
        <p:sp>
          <p:nvSpPr>
            <p:cNvPr id="74" name="textruta 16">
              <a:extLst>
                <a:ext uri="{FF2B5EF4-FFF2-40B4-BE49-F238E27FC236}">
                  <a16:creationId xmlns:a16="http://schemas.microsoft.com/office/drawing/2014/main" id="{66958865-DBF9-0E4C-96E6-BF17FEBEDD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6109" y="4469122"/>
              <a:ext cx="328602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</a:rPr>
                <a:t>2</a:t>
              </a:r>
            </a:p>
          </p:txBody>
        </p:sp>
        <p:sp>
          <p:nvSpPr>
            <p:cNvPr id="75" name="textruta 17">
              <a:extLst>
                <a:ext uri="{FF2B5EF4-FFF2-40B4-BE49-F238E27FC236}">
                  <a16:creationId xmlns:a16="http://schemas.microsoft.com/office/drawing/2014/main" id="{EBE172CE-A6FC-174F-9C85-1B9049F66E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14314" y="4736188"/>
              <a:ext cx="341413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</a:rPr>
                <a:t>7</a:t>
              </a:r>
            </a:p>
          </p:txBody>
        </p:sp>
        <p:cxnSp>
          <p:nvCxnSpPr>
            <p:cNvPr id="76" name="Rak 75">
              <a:extLst>
                <a:ext uri="{FF2B5EF4-FFF2-40B4-BE49-F238E27FC236}">
                  <a16:creationId xmlns:a16="http://schemas.microsoft.com/office/drawing/2014/main" id="{E9495EB1-725D-AC40-80B1-368F146B0B81}"/>
                </a:ext>
              </a:extLst>
            </p:cNvPr>
            <p:cNvCxnSpPr/>
            <p:nvPr/>
          </p:nvCxnSpPr>
          <p:spPr>
            <a:xfrm>
              <a:off x="1949428" y="4761532"/>
              <a:ext cx="271187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ruta 23">
              <a:extLst>
                <a:ext uri="{FF2B5EF4-FFF2-40B4-BE49-F238E27FC236}">
                  <a16:creationId xmlns:a16="http://schemas.microsoft.com/office/drawing/2014/main" id="{695DD6AA-2F7B-7442-957C-12C21D34EC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6327" y="4585486"/>
              <a:ext cx="142875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" pitchFamily="2" charset="77"/>
                </a:rPr>
                <a:t>1</a:t>
              </a:r>
            </a:p>
          </p:txBody>
        </p:sp>
      </p:grpSp>
      <p:grpSp>
        <p:nvGrpSpPr>
          <p:cNvPr id="91" name="Grupp 90">
            <a:extLst>
              <a:ext uri="{FF2B5EF4-FFF2-40B4-BE49-F238E27FC236}">
                <a16:creationId xmlns:a16="http://schemas.microsoft.com/office/drawing/2014/main" id="{28DD7EE8-8826-BD4D-8E58-815182DA8095}"/>
              </a:ext>
            </a:extLst>
          </p:cNvPr>
          <p:cNvGrpSpPr/>
          <p:nvPr/>
        </p:nvGrpSpPr>
        <p:grpSpPr>
          <a:xfrm>
            <a:off x="3100538" y="3438441"/>
            <a:ext cx="1207641" cy="684127"/>
            <a:chOff x="2977407" y="1660027"/>
            <a:chExt cx="1207641" cy="684127"/>
          </a:xfrm>
        </p:grpSpPr>
        <p:grpSp>
          <p:nvGrpSpPr>
            <p:cNvPr id="92" name="Grupp 91">
              <a:extLst>
                <a:ext uri="{FF2B5EF4-FFF2-40B4-BE49-F238E27FC236}">
                  <a16:creationId xmlns:a16="http://schemas.microsoft.com/office/drawing/2014/main" id="{D075E33A-D06A-4B4D-9707-D5FB1576475F}"/>
                </a:ext>
              </a:extLst>
            </p:cNvPr>
            <p:cNvGrpSpPr/>
            <p:nvPr/>
          </p:nvGrpSpPr>
          <p:grpSpPr>
            <a:xfrm>
              <a:off x="2977407" y="1679691"/>
              <a:ext cx="631460" cy="664463"/>
              <a:chOff x="2977407" y="1679691"/>
              <a:chExt cx="631460" cy="664463"/>
            </a:xfrm>
          </p:grpSpPr>
          <p:grpSp>
            <p:nvGrpSpPr>
              <p:cNvPr id="98" name="Grupp 97">
                <a:extLst>
                  <a:ext uri="{FF2B5EF4-FFF2-40B4-BE49-F238E27FC236}">
                    <a16:creationId xmlns:a16="http://schemas.microsoft.com/office/drawing/2014/main" id="{2B3030EB-5E35-5745-A533-E2EE9C175D22}"/>
                  </a:ext>
                </a:extLst>
              </p:cNvPr>
              <p:cNvGrpSpPr/>
              <p:nvPr/>
            </p:nvGrpSpPr>
            <p:grpSpPr>
              <a:xfrm>
                <a:off x="2977407" y="1679691"/>
                <a:ext cx="314510" cy="664463"/>
                <a:chOff x="3909259" y="1834034"/>
                <a:chExt cx="314510" cy="664463"/>
              </a:xfrm>
            </p:grpSpPr>
            <p:sp>
              <p:nvSpPr>
                <p:cNvPr id="100" name="textruta 99">
                  <a:extLst>
                    <a:ext uri="{FF2B5EF4-FFF2-40B4-BE49-F238E27FC236}">
                      <a16:creationId xmlns:a16="http://schemas.microsoft.com/office/drawing/2014/main" id="{29A317EC-6302-284C-8066-7DBE82F53A2F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97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9</a:t>
                  </a:r>
                </a:p>
              </p:txBody>
            </p:sp>
            <p:sp>
              <p:nvSpPr>
                <p:cNvPr id="101" name="textruta 100">
                  <a:extLst>
                    <a:ext uri="{FF2B5EF4-FFF2-40B4-BE49-F238E27FC236}">
                      <a16:creationId xmlns:a16="http://schemas.microsoft.com/office/drawing/2014/main" id="{A06D76CA-6C42-7646-9622-3CCD6EAF5B8A}"/>
                    </a:ext>
                  </a:extLst>
                </p:cNvPr>
                <p:cNvSpPr txBox="1"/>
                <p:nvPr/>
              </p:nvSpPr>
              <p:spPr>
                <a:xfrm>
                  <a:off x="3909259" y="2129165"/>
                  <a:ext cx="3145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8</a:t>
                  </a:r>
                </a:p>
              </p:txBody>
            </p:sp>
            <p:cxnSp>
              <p:nvCxnSpPr>
                <p:cNvPr id="102" name="Rak 101">
                  <a:extLst>
                    <a:ext uri="{FF2B5EF4-FFF2-40B4-BE49-F238E27FC236}">
                      <a16:creationId xmlns:a16="http://schemas.microsoft.com/office/drawing/2014/main" id="{3E21734F-3363-7646-845A-B9E542C66B18}"/>
                    </a:ext>
                  </a:extLst>
                </p:cNvPr>
                <p:cNvCxnSpPr/>
                <p:nvPr/>
              </p:nvCxnSpPr>
              <p:spPr>
                <a:xfrm>
                  <a:off x="3910286" y="2156435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9" name="textruta 98">
                <a:extLst>
                  <a:ext uri="{FF2B5EF4-FFF2-40B4-BE49-F238E27FC236}">
                    <a16:creationId xmlns:a16="http://schemas.microsoft.com/office/drawing/2014/main" id="{360523CF-00DC-A847-A4C8-8A4FA3D643D3}"/>
                  </a:ext>
                </a:extLst>
              </p:cNvPr>
              <p:cNvSpPr txBox="1"/>
              <p:nvPr/>
            </p:nvSpPr>
            <p:spPr>
              <a:xfrm>
                <a:off x="3280094" y="1817425"/>
                <a:ext cx="3287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" pitchFamily="2" charset="77"/>
                  </a:rPr>
                  <a:t> ∙</a:t>
                </a:r>
                <a:endParaRPr lang="sv-SE" dirty="0"/>
              </a:p>
            </p:txBody>
          </p:sp>
        </p:grpSp>
        <p:grpSp>
          <p:nvGrpSpPr>
            <p:cNvPr id="93" name="Grupp 92">
              <a:extLst>
                <a:ext uri="{FF2B5EF4-FFF2-40B4-BE49-F238E27FC236}">
                  <a16:creationId xmlns:a16="http://schemas.microsoft.com/office/drawing/2014/main" id="{F66DF354-EF52-8B4C-8ED0-BF1F85FDEAE9}"/>
                </a:ext>
              </a:extLst>
            </p:cNvPr>
            <p:cNvGrpSpPr/>
            <p:nvPr/>
          </p:nvGrpSpPr>
          <p:grpSpPr>
            <a:xfrm>
              <a:off x="3581754" y="1660027"/>
              <a:ext cx="328936" cy="684127"/>
              <a:chOff x="3910286" y="1834034"/>
              <a:chExt cx="328936" cy="684127"/>
            </a:xfrm>
          </p:grpSpPr>
          <p:sp>
            <p:nvSpPr>
              <p:cNvPr id="95" name="textruta 94">
                <a:extLst>
                  <a:ext uri="{FF2B5EF4-FFF2-40B4-BE49-F238E27FC236}">
                    <a16:creationId xmlns:a16="http://schemas.microsoft.com/office/drawing/2014/main" id="{F74730A0-4A9F-2142-8A75-1DE6D9B77559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96" name="textruta 95">
                <a:extLst>
                  <a:ext uri="{FF2B5EF4-FFF2-40B4-BE49-F238E27FC236}">
                    <a16:creationId xmlns:a16="http://schemas.microsoft.com/office/drawing/2014/main" id="{72DBF4B9-D625-0040-8BC5-0F5C569EC43A}"/>
                  </a:ext>
                </a:extLst>
              </p:cNvPr>
              <p:cNvSpPr txBox="1"/>
              <p:nvPr/>
            </p:nvSpPr>
            <p:spPr>
              <a:xfrm>
                <a:off x="3910286" y="2148829"/>
                <a:ext cx="3241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97" name="Rak 96">
                <a:extLst>
                  <a:ext uri="{FF2B5EF4-FFF2-40B4-BE49-F238E27FC236}">
                    <a16:creationId xmlns:a16="http://schemas.microsoft.com/office/drawing/2014/main" id="{CC20EE0D-7DBB-8F4A-90CA-ED4279C9FBCE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4" name="textruta 93">
              <a:extLst>
                <a:ext uri="{FF2B5EF4-FFF2-40B4-BE49-F238E27FC236}">
                  <a16:creationId xmlns:a16="http://schemas.microsoft.com/office/drawing/2014/main" id="{EEE3F25B-E7E6-A249-A0CB-B0EB6A6E7346}"/>
                </a:ext>
              </a:extLst>
            </p:cNvPr>
            <p:cNvSpPr txBox="1"/>
            <p:nvPr/>
          </p:nvSpPr>
          <p:spPr>
            <a:xfrm>
              <a:off x="3885417" y="181059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03" name="Grupp 102">
            <a:extLst>
              <a:ext uri="{FF2B5EF4-FFF2-40B4-BE49-F238E27FC236}">
                <a16:creationId xmlns:a16="http://schemas.microsoft.com/office/drawing/2014/main" id="{A23ED7D1-D099-0649-AA7B-C66B6A25E461}"/>
              </a:ext>
            </a:extLst>
          </p:cNvPr>
          <p:cNvGrpSpPr/>
          <p:nvPr/>
        </p:nvGrpSpPr>
        <p:grpSpPr>
          <a:xfrm>
            <a:off x="4280490" y="3470467"/>
            <a:ext cx="971875" cy="639530"/>
            <a:chOff x="3281499" y="3621298"/>
            <a:chExt cx="971875" cy="639530"/>
          </a:xfrm>
        </p:grpSpPr>
        <p:grpSp>
          <p:nvGrpSpPr>
            <p:cNvPr id="104" name="Grupp 103">
              <a:extLst>
                <a:ext uri="{FF2B5EF4-FFF2-40B4-BE49-F238E27FC236}">
                  <a16:creationId xmlns:a16="http://schemas.microsoft.com/office/drawing/2014/main" id="{6E1ED3D1-9FE9-1F4A-A77E-06428456B74C}"/>
                </a:ext>
              </a:extLst>
            </p:cNvPr>
            <p:cNvGrpSpPr/>
            <p:nvPr/>
          </p:nvGrpSpPr>
          <p:grpSpPr>
            <a:xfrm>
              <a:off x="3281499" y="3621298"/>
              <a:ext cx="705642" cy="639530"/>
              <a:chOff x="3840677" y="1878631"/>
              <a:chExt cx="705642" cy="639530"/>
            </a:xfrm>
          </p:grpSpPr>
          <p:sp>
            <p:nvSpPr>
              <p:cNvPr id="106" name="textruta 105">
                <a:extLst>
                  <a:ext uri="{FF2B5EF4-FFF2-40B4-BE49-F238E27FC236}">
                    <a16:creationId xmlns:a16="http://schemas.microsoft.com/office/drawing/2014/main" id="{08DDFEAA-FDF0-D749-8E9B-81E0EE63CDD5}"/>
                  </a:ext>
                </a:extLst>
              </p:cNvPr>
              <p:cNvSpPr txBox="1"/>
              <p:nvPr/>
            </p:nvSpPr>
            <p:spPr>
              <a:xfrm>
                <a:off x="3906688" y="1878631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9 </a:t>
                </a:r>
                <a:r>
                  <a:rPr lang="is-IS" dirty="0">
                    <a:latin typeface="Bradley Hand" pitchFamily="2" charset="77"/>
                  </a:rPr>
                  <a:t>∙ </a:t>
                </a:r>
                <a:r>
                  <a:rPr lang="sv-SE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107" name="textruta 106">
                <a:extLst>
                  <a:ext uri="{FF2B5EF4-FFF2-40B4-BE49-F238E27FC236}">
                    <a16:creationId xmlns:a16="http://schemas.microsoft.com/office/drawing/2014/main" id="{3ECF34A6-CEE8-BB43-92A6-C489BAA68500}"/>
                  </a:ext>
                </a:extLst>
              </p:cNvPr>
              <p:cNvSpPr txBox="1"/>
              <p:nvPr/>
            </p:nvSpPr>
            <p:spPr>
              <a:xfrm>
                <a:off x="3840677" y="2148829"/>
                <a:ext cx="7056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8</a:t>
                </a:r>
                <a:r>
                  <a:rPr lang="is-IS" dirty="0">
                    <a:latin typeface="Bradley Hand" pitchFamily="2" charset="77"/>
                  </a:rPr>
                  <a:t> ∙ </a:t>
                </a:r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108" name="Rak 107">
                <a:extLst>
                  <a:ext uri="{FF2B5EF4-FFF2-40B4-BE49-F238E27FC236}">
                    <a16:creationId xmlns:a16="http://schemas.microsoft.com/office/drawing/2014/main" id="{6F83E9DC-ABEC-0443-A07F-FF2AD23E99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textruta 104">
              <a:extLst>
                <a:ext uri="{FF2B5EF4-FFF2-40B4-BE49-F238E27FC236}">
                  <a16:creationId xmlns:a16="http://schemas.microsoft.com/office/drawing/2014/main" id="{9889891A-849D-1A4D-882D-E6F85FA44864}"/>
                </a:ext>
              </a:extLst>
            </p:cNvPr>
            <p:cNvSpPr txBox="1"/>
            <p:nvPr/>
          </p:nvSpPr>
          <p:spPr>
            <a:xfrm>
              <a:off x="3953743" y="3740736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09" name="Grupp 108">
            <a:extLst>
              <a:ext uri="{FF2B5EF4-FFF2-40B4-BE49-F238E27FC236}">
                <a16:creationId xmlns:a16="http://schemas.microsoft.com/office/drawing/2014/main" id="{75611818-C2C4-B14F-8CD4-BFA02DB20694}"/>
              </a:ext>
            </a:extLst>
          </p:cNvPr>
          <p:cNvGrpSpPr/>
          <p:nvPr/>
        </p:nvGrpSpPr>
        <p:grpSpPr>
          <a:xfrm>
            <a:off x="5221840" y="3478369"/>
            <a:ext cx="664200" cy="642487"/>
            <a:chOff x="3620402" y="1550035"/>
            <a:chExt cx="664200" cy="642487"/>
          </a:xfrm>
        </p:grpSpPr>
        <p:grpSp>
          <p:nvGrpSpPr>
            <p:cNvPr id="110" name="Grupp 109">
              <a:extLst>
                <a:ext uri="{FF2B5EF4-FFF2-40B4-BE49-F238E27FC236}">
                  <a16:creationId xmlns:a16="http://schemas.microsoft.com/office/drawing/2014/main" id="{4D96723A-85BB-704E-AD0C-D7E495F1CD79}"/>
                </a:ext>
              </a:extLst>
            </p:cNvPr>
            <p:cNvGrpSpPr/>
            <p:nvPr/>
          </p:nvGrpSpPr>
          <p:grpSpPr>
            <a:xfrm>
              <a:off x="3620402" y="1550035"/>
              <a:ext cx="484158" cy="642487"/>
              <a:chOff x="3847377" y="1857114"/>
              <a:chExt cx="484158" cy="642487"/>
            </a:xfrm>
          </p:grpSpPr>
          <p:sp>
            <p:nvSpPr>
              <p:cNvPr id="112" name="textruta 111">
                <a:extLst>
                  <a:ext uri="{FF2B5EF4-FFF2-40B4-BE49-F238E27FC236}">
                    <a16:creationId xmlns:a16="http://schemas.microsoft.com/office/drawing/2014/main" id="{0726DA5D-AD99-964E-9F0F-1981054C21B6}"/>
                  </a:ext>
                </a:extLst>
              </p:cNvPr>
              <p:cNvSpPr txBox="1"/>
              <p:nvPr/>
            </p:nvSpPr>
            <p:spPr>
              <a:xfrm>
                <a:off x="3895197" y="1857114"/>
                <a:ext cx="4363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18</a:t>
                </a:r>
              </a:p>
            </p:txBody>
          </p:sp>
          <p:sp>
            <p:nvSpPr>
              <p:cNvPr id="113" name="textruta 112">
                <a:extLst>
                  <a:ext uri="{FF2B5EF4-FFF2-40B4-BE49-F238E27FC236}">
                    <a16:creationId xmlns:a16="http://schemas.microsoft.com/office/drawing/2014/main" id="{693F0D83-82F3-984E-961D-AFB65A1CA507}"/>
                  </a:ext>
                </a:extLst>
              </p:cNvPr>
              <p:cNvSpPr txBox="1"/>
              <p:nvPr/>
            </p:nvSpPr>
            <p:spPr>
              <a:xfrm>
                <a:off x="3847377" y="2130269"/>
                <a:ext cx="4732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24</a:t>
                </a:r>
              </a:p>
            </p:txBody>
          </p:sp>
          <p:cxnSp>
            <p:nvCxnSpPr>
              <p:cNvPr id="114" name="Rak 113">
                <a:extLst>
                  <a:ext uri="{FF2B5EF4-FFF2-40B4-BE49-F238E27FC236}">
                    <a16:creationId xmlns:a16="http://schemas.microsoft.com/office/drawing/2014/main" id="{F1F6A1D7-A642-574D-98C3-833DB98786A6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1" name="textruta 110">
              <a:extLst>
                <a:ext uri="{FF2B5EF4-FFF2-40B4-BE49-F238E27FC236}">
                  <a16:creationId xmlns:a16="http://schemas.microsoft.com/office/drawing/2014/main" id="{B10BA45F-0238-B841-B4FC-FC50A5A854E7}"/>
                </a:ext>
              </a:extLst>
            </p:cNvPr>
            <p:cNvSpPr txBox="1"/>
            <p:nvPr/>
          </p:nvSpPr>
          <p:spPr>
            <a:xfrm>
              <a:off x="3984971" y="1666700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15" name="Grupp 114">
            <a:extLst>
              <a:ext uri="{FF2B5EF4-FFF2-40B4-BE49-F238E27FC236}">
                <a16:creationId xmlns:a16="http://schemas.microsoft.com/office/drawing/2014/main" id="{6727EB15-22A3-9F44-8CF6-A0D633B3296E}"/>
              </a:ext>
            </a:extLst>
          </p:cNvPr>
          <p:cNvGrpSpPr/>
          <p:nvPr/>
        </p:nvGrpSpPr>
        <p:grpSpPr>
          <a:xfrm>
            <a:off x="5847329" y="3460064"/>
            <a:ext cx="881398" cy="675870"/>
            <a:chOff x="4096422" y="4750678"/>
            <a:chExt cx="881398" cy="675870"/>
          </a:xfrm>
        </p:grpSpPr>
        <p:sp>
          <p:nvSpPr>
            <p:cNvPr id="116" name="textruta 115">
              <a:extLst>
                <a:ext uri="{FF2B5EF4-FFF2-40B4-BE49-F238E27FC236}">
                  <a16:creationId xmlns:a16="http://schemas.microsoft.com/office/drawing/2014/main" id="{CA8D2A98-8309-5041-8AFD-9D7AE163693C}"/>
                </a:ext>
              </a:extLst>
            </p:cNvPr>
            <p:cNvSpPr txBox="1"/>
            <p:nvPr/>
          </p:nvSpPr>
          <p:spPr>
            <a:xfrm>
              <a:off x="4678189" y="4910784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17" name="Grupp 116">
              <a:extLst>
                <a:ext uri="{FF2B5EF4-FFF2-40B4-BE49-F238E27FC236}">
                  <a16:creationId xmlns:a16="http://schemas.microsoft.com/office/drawing/2014/main" id="{E44036E3-85DC-BA47-B979-4D2A233A2CC1}"/>
                </a:ext>
              </a:extLst>
            </p:cNvPr>
            <p:cNvGrpSpPr/>
            <p:nvPr/>
          </p:nvGrpSpPr>
          <p:grpSpPr>
            <a:xfrm>
              <a:off x="4096422" y="4750678"/>
              <a:ext cx="720069" cy="675870"/>
              <a:chOff x="3840677" y="1842291"/>
              <a:chExt cx="720069" cy="675870"/>
            </a:xfrm>
          </p:grpSpPr>
          <p:sp>
            <p:nvSpPr>
              <p:cNvPr id="118" name="textruta 117">
                <a:extLst>
                  <a:ext uri="{FF2B5EF4-FFF2-40B4-BE49-F238E27FC236}">
                    <a16:creationId xmlns:a16="http://schemas.microsoft.com/office/drawing/2014/main" id="{70364B38-6C52-154A-B3B5-94A84FC6FF7C}"/>
                  </a:ext>
                </a:extLst>
              </p:cNvPr>
              <p:cNvSpPr txBox="1"/>
              <p:nvPr/>
            </p:nvSpPr>
            <p:spPr>
              <a:xfrm>
                <a:off x="3871193" y="1842291"/>
                <a:ext cx="6832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18/</a:t>
                </a:r>
                <a:r>
                  <a:rPr lang="sv-SE" dirty="0">
                    <a:solidFill>
                      <a:srgbClr val="800000"/>
                    </a:solidFill>
                    <a:latin typeface="Bradley Hand" pitchFamily="2" charset="77"/>
                  </a:rPr>
                  <a:t>6</a:t>
                </a:r>
              </a:p>
            </p:txBody>
          </p:sp>
          <p:sp>
            <p:nvSpPr>
              <p:cNvPr id="119" name="textruta 118">
                <a:extLst>
                  <a:ext uri="{FF2B5EF4-FFF2-40B4-BE49-F238E27FC236}">
                    <a16:creationId xmlns:a16="http://schemas.microsoft.com/office/drawing/2014/main" id="{8EEFB3B4-407E-684D-8C1A-D0C135A5E54E}"/>
                  </a:ext>
                </a:extLst>
              </p:cNvPr>
              <p:cNvSpPr txBox="1"/>
              <p:nvPr/>
            </p:nvSpPr>
            <p:spPr>
              <a:xfrm>
                <a:off x="3840677" y="2148829"/>
                <a:ext cx="72006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24/</a:t>
                </a:r>
                <a:r>
                  <a:rPr lang="sv-SE" dirty="0">
                    <a:solidFill>
                      <a:srgbClr val="800000"/>
                    </a:solidFill>
                    <a:latin typeface="Bradley Hand" pitchFamily="2" charset="77"/>
                  </a:rPr>
                  <a:t>6</a:t>
                </a:r>
              </a:p>
            </p:txBody>
          </p:sp>
          <p:cxnSp>
            <p:nvCxnSpPr>
              <p:cNvPr id="120" name="Rak 119">
                <a:extLst>
                  <a:ext uri="{FF2B5EF4-FFF2-40B4-BE49-F238E27FC236}">
                    <a16:creationId xmlns:a16="http://schemas.microsoft.com/office/drawing/2014/main" id="{FEF164CF-6E5F-9940-AB74-5EDAF683D416}"/>
                  </a:ext>
                </a:extLst>
              </p:cNvPr>
              <p:cNvCxnSpPr/>
              <p:nvPr/>
            </p:nvCxnSpPr>
            <p:spPr>
              <a:xfrm>
                <a:off x="3918082" y="2176684"/>
                <a:ext cx="44976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1" name="Grupp 120">
            <a:extLst>
              <a:ext uri="{FF2B5EF4-FFF2-40B4-BE49-F238E27FC236}">
                <a16:creationId xmlns:a16="http://schemas.microsoft.com/office/drawing/2014/main" id="{1616ABED-F185-2D46-8ECA-AA776DDC2E34}"/>
              </a:ext>
            </a:extLst>
          </p:cNvPr>
          <p:cNvGrpSpPr/>
          <p:nvPr/>
        </p:nvGrpSpPr>
        <p:grpSpPr>
          <a:xfrm>
            <a:off x="6733234" y="3477174"/>
            <a:ext cx="330660" cy="643682"/>
            <a:chOff x="3895197" y="1857114"/>
            <a:chExt cx="330660" cy="643682"/>
          </a:xfrm>
        </p:grpSpPr>
        <p:sp>
          <p:nvSpPr>
            <p:cNvPr id="122" name="textruta 121">
              <a:extLst>
                <a:ext uri="{FF2B5EF4-FFF2-40B4-BE49-F238E27FC236}">
                  <a16:creationId xmlns:a16="http://schemas.microsoft.com/office/drawing/2014/main" id="{AC376B93-13D0-FC4A-9AAB-BACE06B00501}"/>
                </a:ext>
              </a:extLst>
            </p:cNvPr>
            <p:cNvSpPr txBox="1"/>
            <p:nvPr/>
          </p:nvSpPr>
          <p:spPr>
            <a:xfrm>
              <a:off x="3895197" y="1857114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3</a:t>
              </a:r>
            </a:p>
          </p:txBody>
        </p:sp>
        <p:sp>
          <p:nvSpPr>
            <p:cNvPr id="123" name="textruta 122">
              <a:extLst>
                <a:ext uri="{FF2B5EF4-FFF2-40B4-BE49-F238E27FC236}">
                  <a16:creationId xmlns:a16="http://schemas.microsoft.com/office/drawing/2014/main" id="{BB3F002B-1C82-3D40-876B-828A4D3613CD}"/>
                </a:ext>
              </a:extLst>
            </p:cNvPr>
            <p:cNvSpPr txBox="1"/>
            <p:nvPr/>
          </p:nvSpPr>
          <p:spPr>
            <a:xfrm>
              <a:off x="3896921" y="2131464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4</a:t>
              </a:r>
            </a:p>
          </p:txBody>
        </p:sp>
        <p:cxnSp>
          <p:nvCxnSpPr>
            <p:cNvPr id="124" name="Rak 123">
              <a:extLst>
                <a:ext uri="{FF2B5EF4-FFF2-40B4-BE49-F238E27FC236}">
                  <a16:creationId xmlns:a16="http://schemas.microsoft.com/office/drawing/2014/main" id="{024FDC51-8182-044B-A394-64FA48FC4E87}"/>
                </a:ext>
              </a:extLst>
            </p:cNvPr>
            <p:cNvCxnSpPr/>
            <p:nvPr/>
          </p:nvCxnSpPr>
          <p:spPr>
            <a:xfrm>
              <a:off x="3910286" y="2169264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5" name="textruta 124">
            <a:extLst>
              <a:ext uri="{FF2B5EF4-FFF2-40B4-BE49-F238E27FC236}">
                <a16:creationId xmlns:a16="http://schemas.microsoft.com/office/drawing/2014/main" id="{962E68D1-E3E4-A64F-B55F-28F80325A545}"/>
              </a:ext>
            </a:extLst>
          </p:cNvPr>
          <p:cNvSpPr txBox="1"/>
          <p:nvPr/>
        </p:nvSpPr>
        <p:spPr>
          <a:xfrm>
            <a:off x="605208" y="4448486"/>
            <a:ext cx="4189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Du kan också förkorta direkt i uppgift c). Då gör du så här:</a:t>
            </a:r>
          </a:p>
        </p:txBody>
      </p:sp>
      <p:grpSp>
        <p:nvGrpSpPr>
          <p:cNvPr id="126" name="Grupp 125">
            <a:extLst>
              <a:ext uri="{FF2B5EF4-FFF2-40B4-BE49-F238E27FC236}">
                <a16:creationId xmlns:a16="http://schemas.microsoft.com/office/drawing/2014/main" id="{F1B0AEC5-32D4-5740-9A40-F151BB99540B}"/>
              </a:ext>
            </a:extLst>
          </p:cNvPr>
          <p:cNvGrpSpPr/>
          <p:nvPr/>
        </p:nvGrpSpPr>
        <p:grpSpPr>
          <a:xfrm>
            <a:off x="3192091" y="5174118"/>
            <a:ext cx="971875" cy="639530"/>
            <a:chOff x="3281499" y="3621298"/>
            <a:chExt cx="971875" cy="639530"/>
          </a:xfrm>
        </p:grpSpPr>
        <p:grpSp>
          <p:nvGrpSpPr>
            <p:cNvPr id="127" name="Grupp 126">
              <a:extLst>
                <a:ext uri="{FF2B5EF4-FFF2-40B4-BE49-F238E27FC236}">
                  <a16:creationId xmlns:a16="http://schemas.microsoft.com/office/drawing/2014/main" id="{49D4399A-31C4-5A4D-8B56-1E7B73BFB4D7}"/>
                </a:ext>
              </a:extLst>
            </p:cNvPr>
            <p:cNvGrpSpPr/>
            <p:nvPr/>
          </p:nvGrpSpPr>
          <p:grpSpPr>
            <a:xfrm>
              <a:off x="3281499" y="3621298"/>
              <a:ext cx="705642" cy="639530"/>
              <a:chOff x="3840677" y="1878631"/>
              <a:chExt cx="705642" cy="639530"/>
            </a:xfrm>
          </p:grpSpPr>
          <p:sp>
            <p:nvSpPr>
              <p:cNvPr id="129" name="textruta 128">
                <a:extLst>
                  <a:ext uri="{FF2B5EF4-FFF2-40B4-BE49-F238E27FC236}">
                    <a16:creationId xmlns:a16="http://schemas.microsoft.com/office/drawing/2014/main" id="{194D50C9-3FAD-6D42-98B5-0AC0DD6C370D}"/>
                  </a:ext>
                </a:extLst>
              </p:cNvPr>
              <p:cNvSpPr txBox="1"/>
              <p:nvPr/>
            </p:nvSpPr>
            <p:spPr>
              <a:xfrm>
                <a:off x="3906688" y="1878631"/>
                <a:ext cx="6319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9 </a:t>
                </a:r>
                <a:r>
                  <a:rPr lang="is-IS" dirty="0">
                    <a:latin typeface="Bradley Hand" pitchFamily="2" charset="77"/>
                  </a:rPr>
                  <a:t>∙ </a:t>
                </a:r>
                <a:r>
                  <a:rPr lang="sv-SE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130" name="textruta 129">
                <a:extLst>
                  <a:ext uri="{FF2B5EF4-FFF2-40B4-BE49-F238E27FC236}">
                    <a16:creationId xmlns:a16="http://schemas.microsoft.com/office/drawing/2014/main" id="{BFEF3213-1C33-4640-8F62-9F0A11925686}"/>
                  </a:ext>
                </a:extLst>
              </p:cNvPr>
              <p:cNvSpPr txBox="1"/>
              <p:nvPr/>
            </p:nvSpPr>
            <p:spPr>
              <a:xfrm>
                <a:off x="3840677" y="2148829"/>
                <a:ext cx="7056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 8</a:t>
                </a:r>
                <a:r>
                  <a:rPr lang="is-IS" dirty="0">
                    <a:latin typeface="Bradley Hand" pitchFamily="2" charset="77"/>
                  </a:rPr>
                  <a:t> ∙ </a:t>
                </a:r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131" name="Rak 130">
                <a:extLst>
                  <a:ext uri="{FF2B5EF4-FFF2-40B4-BE49-F238E27FC236}">
                    <a16:creationId xmlns:a16="http://schemas.microsoft.com/office/drawing/2014/main" id="{1A0FF7FB-2E95-F54F-A532-AC6A29D84C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419" y="2183662"/>
                <a:ext cx="55944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8" name="textruta 127">
              <a:extLst>
                <a:ext uri="{FF2B5EF4-FFF2-40B4-BE49-F238E27FC236}">
                  <a16:creationId xmlns:a16="http://schemas.microsoft.com/office/drawing/2014/main" id="{10AB7A35-6135-B947-B198-1781121BE28F}"/>
                </a:ext>
              </a:extLst>
            </p:cNvPr>
            <p:cNvSpPr txBox="1"/>
            <p:nvPr/>
          </p:nvSpPr>
          <p:spPr>
            <a:xfrm>
              <a:off x="3953743" y="3740736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132" name="textruta 131">
            <a:extLst>
              <a:ext uri="{FF2B5EF4-FFF2-40B4-BE49-F238E27FC236}">
                <a16:creationId xmlns:a16="http://schemas.microsoft.com/office/drawing/2014/main" id="{54A15EFA-0CB7-8148-B187-6DE32D207BC1}"/>
              </a:ext>
            </a:extLst>
          </p:cNvPr>
          <p:cNvSpPr txBox="1"/>
          <p:nvPr/>
        </p:nvSpPr>
        <p:spPr>
          <a:xfrm>
            <a:off x="3605702" y="5180349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Bradley Hand" pitchFamily="2" charset="77"/>
              </a:rPr>
              <a:t>/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133" name="textruta 132">
            <a:extLst>
              <a:ext uri="{FF2B5EF4-FFF2-40B4-BE49-F238E27FC236}">
                <a16:creationId xmlns:a16="http://schemas.microsoft.com/office/drawing/2014/main" id="{A7390D73-020C-F14A-B3DD-EA03B7277552}"/>
              </a:ext>
            </a:extLst>
          </p:cNvPr>
          <p:cNvSpPr txBox="1"/>
          <p:nvPr/>
        </p:nvSpPr>
        <p:spPr>
          <a:xfrm>
            <a:off x="3617590" y="4995282"/>
            <a:ext cx="279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  <a:latin typeface="Bradley Hand" pitchFamily="2" charset="77"/>
              </a:rPr>
              <a:t>1</a:t>
            </a:r>
          </a:p>
        </p:txBody>
      </p:sp>
      <p:sp>
        <p:nvSpPr>
          <p:cNvPr id="134" name="textruta 133">
            <a:extLst>
              <a:ext uri="{FF2B5EF4-FFF2-40B4-BE49-F238E27FC236}">
                <a16:creationId xmlns:a16="http://schemas.microsoft.com/office/drawing/2014/main" id="{08319A58-5ABE-9248-8B4D-2B43103CF06E}"/>
              </a:ext>
            </a:extLst>
          </p:cNvPr>
          <p:cNvSpPr txBox="1"/>
          <p:nvPr/>
        </p:nvSpPr>
        <p:spPr>
          <a:xfrm>
            <a:off x="3276929" y="5447785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Bradley Hand" pitchFamily="2" charset="77"/>
              </a:rPr>
              <a:t>/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135" name="textruta 134">
            <a:extLst>
              <a:ext uri="{FF2B5EF4-FFF2-40B4-BE49-F238E27FC236}">
                <a16:creationId xmlns:a16="http://schemas.microsoft.com/office/drawing/2014/main" id="{1CEF2500-5A97-9440-9AAD-2C3B5F090AD4}"/>
              </a:ext>
            </a:extLst>
          </p:cNvPr>
          <p:cNvSpPr txBox="1"/>
          <p:nvPr/>
        </p:nvSpPr>
        <p:spPr>
          <a:xfrm>
            <a:off x="3257405" y="5645065"/>
            <a:ext cx="2968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  <a:latin typeface="Bradley Hand" pitchFamily="2" charset="77"/>
              </a:rPr>
              <a:t>4</a:t>
            </a:r>
          </a:p>
        </p:txBody>
      </p:sp>
      <p:grpSp>
        <p:nvGrpSpPr>
          <p:cNvPr id="140" name="Grupp 139">
            <a:extLst>
              <a:ext uri="{FF2B5EF4-FFF2-40B4-BE49-F238E27FC236}">
                <a16:creationId xmlns:a16="http://schemas.microsoft.com/office/drawing/2014/main" id="{195CA401-A82C-1E4A-9B0C-28FDC6554080}"/>
              </a:ext>
            </a:extLst>
          </p:cNvPr>
          <p:cNvGrpSpPr/>
          <p:nvPr/>
        </p:nvGrpSpPr>
        <p:grpSpPr>
          <a:xfrm>
            <a:off x="4132408" y="5185614"/>
            <a:ext cx="350296" cy="650444"/>
            <a:chOff x="3869029" y="1857114"/>
            <a:chExt cx="350296" cy="650444"/>
          </a:xfrm>
        </p:grpSpPr>
        <p:sp>
          <p:nvSpPr>
            <p:cNvPr id="141" name="textruta 140">
              <a:extLst>
                <a:ext uri="{FF2B5EF4-FFF2-40B4-BE49-F238E27FC236}">
                  <a16:creationId xmlns:a16="http://schemas.microsoft.com/office/drawing/2014/main" id="{853156B2-5EF6-7D4C-8EDA-82025F7E4F75}"/>
                </a:ext>
              </a:extLst>
            </p:cNvPr>
            <p:cNvSpPr txBox="1"/>
            <p:nvPr/>
          </p:nvSpPr>
          <p:spPr>
            <a:xfrm>
              <a:off x="3895197" y="1857114"/>
              <a:ext cx="3241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3</a:t>
              </a:r>
            </a:p>
          </p:txBody>
        </p:sp>
        <p:sp>
          <p:nvSpPr>
            <p:cNvPr id="142" name="textruta 141">
              <a:extLst>
                <a:ext uri="{FF2B5EF4-FFF2-40B4-BE49-F238E27FC236}">
                  <a16:creationId xmlns:a16="http://schemas.microsoft.com/office/drawing/2014/main" id="{6AD80256-CF7C-1743-9C21-2CB2B5C95D19}"/>
                </a:ext>
              </a:extLst>
            </p:cNvPr>
            <p:cNvSpPr txBox="1"/>
            <p:nvPr/>
          </p:nvSpPr>
          <p:spPr>
            <a:xfrm>
              <a:off x="3869029" y="2138226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4</a:t>
              </a:r>
            </a:p>
          </p:txBody>
        </p:sp>
        <p:cxnSp>
          <p:nvCxnSpPr>
            <p:cNvPr id="143" name="Rak 142">
              <a:extLst>
                <a:ext uri="{FF2B5EF4-FFF2-40B4-BE49-F238E27FC236}">
                  <a16:creationId xmlns:a16="http://schemas.microsoft.com/office/drawing/2014/main" id="{8119BFBC-6B86-9C41-8696-C603F404AAFA}"/>
                </a:ext>
              </a:extLst>
            </p:cNvPr>
            <p:cNvCxnSpPr/>
            <p:nvPr/>
          </p:nvCxnSpPr>
          <p:spPr>
            <a:xfrm>
              <a:off x="3910286" y="2169264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6" name="textruta 135">
            <a:extLst>
              <a:ext uri="{FF2B5EF4-FFF2-40B4-BE49-F238E27FC236}">
                <a16:creationId xmlns:a16="http://schemas.microsoft.com/office/drawing/2014/main" id="{DF9E50CD-8BEE-4444-A541-950FC82C351E}"/>
              </a:ext>
            </a:extLst>
          </p:cNvPr>
          <p:cNvSpPr txBox="1"/>
          <p:nvPr/>
        </p:nvSpPr>
        <p:spPr>
          <a:xfrm>
            <a:off x="3269475" y="5189022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Bradley Hand" pitchFamily="2" charset="77"/>
              </a:rPr>
              <a:t>/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137" name="textruta 136">
            <a:extLst>
              <a:ext uri="{FF2B5EF4-FFF2-40B4-BE49-F238E27FC236}">
                <a16:creationId xmlns:a16="http://schemas.microsoft.com/office/drawing/2014/main" id="{35A65906-DE04-D947-8083-941FFC60ACDD}"/>
              </a:ext>
            </a:extLst>
          </p:cNvPr>
          <p:cNvSpPr txBox="1"/>
          <p:nvPr/>
        </p:nvSpPr>
        <p:spPr>
          <a:xfrm>
            <a:off x="3566650" y="5466726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Bradley Hand" pitchFamily="2" charset="77"/>
              </a:rPr>
              <a:t>/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138" name="textruta 137">
            <a:extLst>
              <a:ext uri="{FF2B5EF4-FFF2-40B4-BE49-F238E27FC236}">
                <a16:creationId xmlns:a16="http://schemas.microsoft.com/office/drawing/2014/main" id="{32600E56-68C0-6842-8E0F-A48BD8C2DA9C}"/>
              </a:ext>
            </a:extLst>
          </p:cNvPr>
          <p:cNvSpPr txBox="1"/>
          <p:nvPr/>
        </p:nvSpPr>
        <p:spPr>
          <a:xfrm>
            <a:off x="3576607" y="5641613"/>
            <a:ext cx="279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  <a:latin typeface="Bradley Hand" pitchFamily="2" charset="77"/>
              </a:rPr>
              <a:t>1</a:t>
            </a:r>
          </a:p>
        </p:txBody>
      </p:sp>
      <p:sp>
        <p:nvSpPr>
          <p:cNvPr id="139" name="textruta 138">
            <a:extLst>
              <a:ext uri="{FF2B5EF4-FFF2-40B4-BE49-F238E27FC236}">
                <a16:creationId xmlns:a16="http://schemas.microsoft.com/office/drawing/2014/main" id="{8E68D064-F043-BC46-886C-1440848F1DA9}"/>
              </a:ext>
            </a:extLst>
          </p:cNvPr>
          <p:cNvSpPr txBox="1"/>
          <p:nvPr/>
        </p:nvSpPr>
        <p:spPr>
          <a:xfrm>
            <a:off x="3276929" y="5022570"/>
            <a:ext cx="293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  <a:latin typeface="Bradley Hand" pitchFamily="2" charset="77"/>
              </a:rPr>
              <a:t>3</a:t>
            </a:r>
          </a:p>
        </p:txBody>
      </p:sp>
      <p:grpSp>
        <p:nvGrpSpPr>
          <p:cNvPr id="21" name="Grupp 20">
            <a:extLst>
              <a:ext uri="{FF2B5EF4-FFF2-40B4-BE49-F238E27FC236}">
                <a16:creationId xmlns:a16="http://schemas.microsoft.com/office/drawing/2014/main" id="{B963A925-0539-E347-A002-2C88BF45EAF3}"/>
              </a:ext>
            </a:extLst>
          </p:cNvPr>
          <p:cNvGrpSpPr/>
          <p:nvPr/>
        </p:nvGrpSpPr>
        <p:grpSpPr>
          <a:xfrm>
            <a:off x="1303217" y="1784489"/>
            <a:ext cx="1557367" cy="684127"/>
            <a:chOff x="1324785" y="1044394"/>
            <a:chExt cx="1557367" cy="684127"/>
          </a:xfrm>
        </p:grpSpPr>
        <p:grpSp>
          <p:nvGrpSpPr>
            <p:cNvPr id="144" name="Grupp 143">
              <a:extLst>
                <a:ext uri="{FF2B5EF4-FFF2-40B4-BE49-F238E27FC236}">
                  <a16:creationId xmlns:a16="http://schemas.microsoft.com/office/drawing/2014/main" id="{A43C3749-7258-2D40-A059-A0564940F460}"/>
                </a:ext>
              </a:extLst>
            </p:cNvPr>
            <p:cNvGrpSpPr/>
            <p:nvPr/>
          </p:nvGrpSpPr>
          <p:grpSpPr>
            <a:xfrm>
              <a:off x="1674060" y="1044394"/>
              <a:ext cx="1208092" cy="684127"/>
              <a:chOff x="2977407" y="1660027"/>
              <a:chExt cx="1208092" cy="684127"/>
            </a:xfrm>
          </p:grpSpPr>
          <p:grpSp>
            <p:nvGrpSpPr>
              <p:cNvPr id="145" name="Grupp 144">
                <a:extLst>
                  <a:ext uri="{FF2B5EF4-FFF2-40B4-BE49-F238E27FC236}">
                    <a16:creationId xmlns:a16="http://schemas.microsoft.com/office/drawing/2014/main" id="{D6FCE13F-48EE-B34C-B8CA-29F1BD9CB306}"/>
                  </a:ext>
                </a:extLst>
              </p:cNvPr>
              <p:cNvGrpSpPr/>
              <p:nvPr/>
            </p:nvGrpSpPr>
            <p:grpSpPr>
              <a:xfrm>
                <a:off x="2977407" y="1679691"/>
                <a:ext cx="631460" cy="664463"/>
                <a:chOff x="2977407" y="1679691"/>
                <a:chExt cx="631460" cy="664463"/>
              </a:xfrm>
            </p:grpSpPr>
            <p:grpSp>
              <p:nvGrpSpPr>
                <p:cNvPr id="151" name="Grupp 150">
                  <a:extLst>
                    <a:ext uri="{FF2B5EF4-FFF2-40B4-BE49-F238E27FC236}">
                      <a16:creationId xmlns:a16="http://schemas.microsoft.com/office/drawing/2014/main" id="{1F0D69ED-137D-AA49-B354-E975CDA7A138}"/>
                    </a:ext>
                  </a:extLst>
                </p:cNvPr>
                <p:cNvGrpSpPr/>
                <p:nvPr/>
              </p:nvGrpSpPr>
              <p:grpSpPr>
                <a:xfrm>
                  <a:off x="2977407" y="1679691"/>
                  <a:ext cx="329963" cy="664463"/>
                  <a:chOff x="3909259" y="1834034"/>
                  <a:chExt cx="329963" cy="664463"/>
                </a:xfrm>
              </p:grpSpPr>
              <p:sp>
                <p:nvSpPr>
                  <p:cNvPr id="153" name="textruta 152">
                    <a:extLst>
                      <a:ext uri="{FF2B5EF4-FFF2-40B4-BE49-F238E27FC236}">
                        <a16:creationId xmlns:a16="http://schemas.microsoft.com/office/drawing/2014/main" id="{1E7050A2-3596-6648-B777-F75C2649626D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1834034"/>
                    <a:ext cx="32893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2</a:t>
                    </a:r>
                  </a:p>
                </p:txBody>
              </p:sp>
              <p:sp>
                <p:nvSpPr>
                  <p:cNvPr id="154" name="textruta 153">
                    <a:extLst>
                      <a:ext uri="{FF2B5EF4-FFF2-40B4-BE49-F238E27FC236}">
                        <a16:creationId xmlns:a16="http://schemas.microsoft.com/office/drawing/2014/main" id="{91CBD3DE-1D10-9E4F-8C33-7773061E7AD7}"/>
                      </a:ext>
                    </a:extLst>
                  </p:cNvPr>
                  <p:cNvSpPr txBox="1"/>
                  <p:nvPr/>
                </p:nvSpPr>
                <p:spPr>
                  <a:xfrm>
                    <a:off x="3909259" y="2129165"/>
                    <a:ext cx="32573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5</a:t>
                    </a:r>
                  </a:p>
                </p:txBody>
              </p:sp>
              <p:cxnSp>
                <p:nvCxnSpPr>
                  <p:cNvPr id="155" name="Rak 154">
                    <a:extLst>
                      <a:ext uri="{FF2B5EF4-FFF2-40B4-BE49-F238E27FC236}">
                        <a16:creationId xmlns:a16="http://schemas.microsoft.com/office/drawing/2014/main" id="{321FC7FB-399B-D444-9B06-3C7A6C40030A}"/>
                      </a:ext>
                    </a:extLst>
                  </p:cNvPr>
                  <p:cNvCxnSpPr/>
                  <p:nvPr/>
                </p:nvCxnSpPr>
                <p:spPr>
                  <a:xfrm>
                    <a:off x="3910286" y="2156435"/>
                    <a:ext cx="301660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2" name="textruta 151">
                  <a:extLst>
                    <a:ext uri="{FF2B5EF4-FFF2-40B4-BE49-F238E27FC236}">
                      <a16:creationId xmlns:a16="http://schemas.microsoft.com/office/drawing/2014/main" id="{1C9923F4-AC2E-924E-B7DA-1E885D8F1D88}"/>
                    </a:ext>
                  </a:extLst>
                </p:cNvPr>
                <p:cNvSpPr txBox="1"/>
                <p:nvPr/>
              </p:nvSpPr>
              <p:spPr>
                <a:xfrm>
                  <a:off x="3280094" y="1817425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s-IS" dirty="0">
                      <a:latin typeface="Bradley Hand" pitchFamily="2" charset="77"/>
                    </a:rPr>
                    <a:t> ∙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</p:grpSp>
          <p:grpSp>
            <p:nvGrpSpPr>
              <p:cNvPr id="146" name="Grupp 145">
                <a:extLst>
                  <a:ext uri="{FF2B5EF4-FFF2-40B4-BE49-F238E27FC236}">
                    <a16:creationId xmlns:a16="http://schemas.microsoft.com/office/drawing/2014/main" id="{561BD06F-87CE-5C45-9B41-2007961472E6}"/>
                  </a:ext>
                </a:extLst>
              </p:cNvPr>
              <p:cNvGrpSpPr/>
              <p:nvPr/>
            </p:nvGrpSpPr>
            <p:grpSpPr>
              <a:xfrm>
                <a:off x="3581754" y="1660027"/>
                <a:ext cx="328936" cy="684127"/>
                <a:chOff x="3910286" y="1834034"/>
                <a:chExt cx="328936" cy="684127"/>
              </a:xfrm>
            </p:grpSpPr>
            <p:sp>
              <p:nvSpPr>
                <p:cNvPr id="148" name="textruta 147">
                  <a:extLst>
                    <a:ext uri="{FF2B5EF4-FFF2-40B4-BE49-F238E27FC236}">
                      <a16:creationId xmlns:a16="http://schemas.microsoft.com/office/drawing/2014/main" id="{AA9BFF37-42A8-944B-B854-D3B68FE9B257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</a:t>
                  </a:r>
                </a:p>
              </p:txBody>
            </p:sp>
            <p:sp>
              <p:nvSpPr>
                <p:cNvPr id="149" name="textruta 148">
                  <a:extLst>
                    <a:ext uri="{FF2B5EF4-FFF2-40B4-BE49-F238E27FC236}">
                      <a16:creationId xmlns:a16="http://schemas.microsoft.com/office/drawing/2014/main" id="{27604DBC-342A-6945-9E23-E27208DE40B1}"/>
                    </a:ext>
                  </a:extLst>
                </p:cNvPr>
                <p:cNvSpPr txBox="1"/>
                <p:nvPr/>
              </p:nvSpPr>
              <p:spPr>
                <a:xfrm>
                  <a:off x="3910286" y="2148829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cxnSp>
              <p:nvCxnSpPr>
                <p:cNvPr id="150" name="Rak 149">
                  <a:extLst>
                    <a:ext uri="{FF2B5EF4-FFF2-40B4-BE49-F238E27FC236}">
                      <a16:creationId xmlns:a16="http://schemas.microsoft.com/office/drawing/2014/main" id="{7C7FD84C-17F1-C24B-8510-1142DB70E277}"/>
                    </a:ext>
                  </a:extLst>
                </p:cNvPr>
                <p:cNvCxnSpPr/>
                <p:nvPr/>
              </p:nvCxnSpPr>
              <p:spPr>
                <a:xfrm>
                  <a:off x="3910286" y="2169264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7" name="textruta 146">
                <a:extLst>
                  <a:ext uri="{FF2B5EF4-FFF2-40B4-BE49-F238E27FC236}">
                    <a16:creationId xmlns:a16="http://schemas.microsoft.com/office/drawing/2014/main" id="{E939F396-6655-2E46-92E2-2400A12B2907}"/>
                  </a:ext>
                </a:extLst>
              </p:cNvPr>
              <p:cNvSpPr txBox="1"/>
              <p:nvPr/>
            </p:nvSpPr>
            <p:spPr>
              <a:xfrm>
                <a:off x="3885417" y="1810591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</p:grpSp>
        <p:sp>
          <p:nvSpPr>
            <p:cNvPr id="157" name="textruta 156">
              <a:extLst>
                <a:ext uri="{FF2B5EF4-FFF2-40B4-BE49-F238E27FC236}">
                  <a16:creationId xmlns:a16="http://schemas.microsoft.com/office/drawing/2014/main" id="{462A5293-FBA6-4540-8A31-4C2DEF33E65F}"/>
                </a:ext>
              </a:extLst>
            </p:cNvPr>
            <p:cNvSpPr txBox="1"/>
            <p:nvPr/>
          </p:nvSpPr>
          <p:spPr>
            <a:xfrm>
              <a:off x="1324785" y="1189303"/>
              <a:ext cx="373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a</a:t>
              </a:r>
              <a:r>
                <a:rPr lang="sv-SE" dirty="0"/>
                <a:t>)</a:t>
              </a:r>
            </a:p>
          </p:txBody>
        </p:sp>
      </p:grpSp>
      <p:grpSp>
        <p:nvGrpSpPr>
          <p:cNvPr id="22" name="Grupp 21">
            <a:extLst>
              <a:ext uri="{FF2B5EF4-FFF2-40B4-BE49-F238E27FC236}">
                <a16:creationId xmlns:a16="http://schemas.microsoft.com/office/drawing/2014/main" id="{6452B3AF-D86E-174F-AE47-164AA125337B}"/>
              </a:ext>
            </a:extLst>
          </p:cNvPr>
          <p:cNvGrpSpPr/>
          <p:nvPr/>
        </p:nvGrpSpPr>
        <p:grpSpPr>
          <a:xfrm>
            <a:off x="1290599" y="2554110"/>
            <a:ext cx="1334126" cy="684127"/>
            <a:chOff x="705799" y="1690277"/>
            <a:chExt cx="1334126" cy="684127"/>
          </a:xfrm>
        </p:grpSpPr>
        <p:grpSp>
          <p:nvGrpSpPr>
            <p:cNvPr id="38" name="Grupp 37">
              <a:extLst>
                <a:ext uri="{FF2B5EF4-FFF2-40B4-BE49-F238E27FC236}">
                  <a16:creationId xmlns:a16="http://schemas.microsoft.com/office/drawing/2014/main" id="{6E38DF9C-1940-584D-BD9D-E9921E8BD72B}"/>
                </a:ext>
              </a:extLst>
            </p:cNvPr>
            <p:cNvGrpSpPr/>
            <p:nvPr/>
          </p:nvGrpSpPr>
          <p:grpSpPr>
            <a:xfrm>
              <a:off x="1011278" y="1690277"/>
              <a:ext cx="1028647" cy="684127"/>
              <a:chOff x="3156852" y="1660027"/>
              <a:chExt cx="1028647" cy="684127"/>
            </a:xfrm>
          </p:grpSpPr>
          <p:grpSp>
            <p:nvGrpSpPr>
              <p:cNvPr id="39" name="Grupp 38">
                <a:extLst>
                  <a:ext uri="{FF2B5EF4-FFF2-40B4-BE49-F238E27FC236}">
                    <a16:creationId xmlns:a16="http://schemas.microsoft.com/office/drawing/2014/main" id="{AE6B7B3F-1841-7341-9858-934201FF161A}"/>
                  </a:ext>
                </a:extLst>
              </p:cNvPr>
              <p:cNvGrpSpPr/>
              <p:nvPr/>
            </p:nvGrpSpPr>
            <p:grpSpPr>
              <a:xfrm>
                <a:off x="3156852" y="1803757"/>
                <a:ext cx="452015" cy="389833"/>
                <a:chOff x="3156852" y="1803757"/>
                <a:chExt cx="452015" cy="389833"/>
              </a:xfrm>
            </p:grpSpPr>
            <p:sp>
              <p:nvSpPr>
                <p:cNvPr id="45" name="textruta 44">
                  <a:extLst>
                    <a:ext uri="{FF2B5EF4-FFF2-40B4-BE49-F238E27FC236}">
                      <a16:creationId xmlns:a16="http://schemas.microsoft.com/office/drawing/2014/main" id="{8A2F15F0-A72B-B840-B83E-0C96903220C6}"/>
                    </a:ext>
                  </a:extLst>
                </p:cNvPr>
                <p:cNvSpPr txBox="1"/>
                <p:nvPr/>
              </p:nvSpPr>
              <p:spPr>
                <a:xfrm>
                  <a:off x="3156852" y="1803757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sp>
              <p:nvSpPr>
                <p:cNvPr id="46" name="textruta 45">
                  <a:extLst>
                    <a:ext uri="{FF2B5EF4-FFF2-40B4-BE49-F238E27FC236}">
                      <a16:creationId xmlns:a16="http://schemas.microsoft.com/office/drawing/2014/main" id="{46B0B8AC-80C9-A34A-98B3-8F23306B515F}"/>
                    </a:ext>
                  </a:extLst>
                </p:cNvPr>
                <p:cNvSpPr txBox="1"/>
                <p:nvPr/>
              </p:nvSpPr>
              <p:spPr>
                <a:xfrm>
                  <a:off x="3280094" y="1824258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s-IS" dirty="0">
                      <a:latin typeface="Bradley Hand" pitchFamily="2" charset="77"/>
                    </a:rPr>
                    <a:t> ∙</a:t>
                  </a:r>
                  <a:endParaRPr lang="sv-SE" dirty="0">
                    <a:latin typeface="Bradley Hand" pitchFamily="2" charset="77"/>
                  </a:endParaRPr>
                </a:p>
              </p:txBody>
            </p:sp>
          </p:grpSp>
          <p:grpSp>
            <p:nvGrpSpPr>
              <p:cNvPr id="40" name="Grupp 39">
                <a:extLst>
                  <a:ext uri="{FF2B5EF4-FFF2-40B4-BE49-F238E27FC236}">
                    <a16:creationId xmlns:a16="http://schemas.microsoft.com/office/drawing/2014/main" id="{39F9C956-24DD-5B46-BF54-D2F22DE3B24C}"/>
                  </a:ext>
                </a:extLst>
              </p:cNvPr>
              <p:cNvGrpSpPr/>
              <p:nvPr/>
            </p:nvGrpSpPr>
            <p:grpSpPr>
              <a:xfrm>
                <a:off x="3581754" y="1660027"/>
                <a:ext cx="341760" cy="684127"/>
                <a:chOff x="3910286" y="1834034"/>
                <a:chExt cx="341760" cy="684127"/>
              </a:xfrm>
            </p:grpSpPr>
            <p:sp>
              <p:nvSpPr>
                <p:cNvPr id="42" name="textruta 41">
                  <a:extLst>
                    <a:ext uri="{FF2B5EF4-FFF2-40B4-BE49-F238E27FC236}">
                      <a16:creationId xmlns:a16="http://schemas.microsoft.com/office/drawing/2014/main" id="{74D55ECD-17C9-C043-B600-2C876DA79C2E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sp>
              <p:nvSpPr>
                <p:cNvPr id="43" name="textruta 42">
                  <a:extLst>
                    <a:ext uri="{FF2B5EF4-FFF2-40B4-BE49-F238E27FC236}">
                      <a16:creationId xmlns:a16="http://schemas.microsoft.com/office/drawing/2014/main" id="{FED722E7-C3EE-9440-AC07-2CEACF141C8B}"/>
                    </a:ext>
                  </a:extLst>
                </p:cNvPr>
                <p:cNvSpPr txBox="1"/>
                <p:nvPr/>
              </p:nvSpPr>
              <p:spPr>
                <a:xfrm>
                  <a:off x="3910286" y="2148829"/>
                  <a:ext cx="3417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7</a:t>
                  </a:r>
                </a:p>
              </p:txBody>
            </p:sp>
            <p:cxnSp>
              <p:nvCxnSpPr>
                <p:cNvPr id="44" name="Rak 43">
                  <a:extLst>
                    <a:ext uri="{FF2B5EF4-FFF2-40B4-BE49-F238E27FC236}">
                      <a16:creationId xmlns:a16="http://schemas.microsoft.com/office/drawing/2014/main" id="{624BB106-A272-DE4E-8CD8-11A76E3CCEF6}"/>
                    </a:ext>
                  </a:extLst>
                </p:cNvPr>
                <p:cNvCxnSpPr/>
                <p:nvPr/>
              </p:nvCxnSpPr>
              <p:spPr>
                <a:xfrm>
                  <a:off x="3910286" y="2169264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textruta 40">
                <a:extLst>
                  <a:ext uri="{FF2B5EF4-FFF2-40B4-BE49-F238E27FC236}">
                    <a16:creationId xmlns:a16="http://schemas.microsoft.com/office/drawing/2014/main" id="{82633CFC-0C3F-5141-AE11-4548E4C578C5}"/>
                  </a:ext>
                </a:extLst>
              </p:cNvPr>
              <p:cNvSpPr txBox="1"/>
              <p:nvPr/>
            </p:nvSpPr>
            <p:spPr>
              <a:xfrm>
                <a:off x="3885417" y="1810591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</p:grpSp>
        <p:sp>
          <p:nvSpPr>
            <p:cNvPr id="169" name="textruta 168">
              <a:extLst>
                <a:ext uri="{FF2B5EF4-FFF2-40B4-BE49-F238E27FC236}">
                  <a16:creationId xmlns:a16="http://schemas.microsoft.com/office/drawing/2014/main" id="{5E2E9C37-D41A-A645-B12A-C10B6E265AEB}"/>
                </a:ext>
              </a:extLst>
            </p:cNvPr>
            <p:cNvSpPr txBox="1"/>
            <p:nvPr/>
          </p:nvSpPr>
          <p:spPr>
            <a:xfrm>
              <a:off x="705799" y="1840841"/>
              <a:ext cx="3738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b</a:t>
              </a:r>
              <a:r>
                <a:rPr lang="sv-SE" dirty="0"/>
                <a:t>)</a:t>
              </a:r>
            </a:p>
          </p:txBody>
        </p:sp>
      </p:grpSp>
      <p:grpSp>
        <p:nvGrpSpPr>
          <p:cNvPr id="23" name="Grupp 22">
            <a:extLst>
              <a:ext uri="{FF2B5EF4-FFF2-40B4-BE49-F238E27FC236}">
                <a16:creationId xmlns:a16="http://schemas.microsoft.com/office/drawing/2014/main" id="{9257B1BA-E900-3C48-B4D6-1375D1DEC28D}"/>
              </a:ext>
            </a:extLst>
          </p:cNvPr>
          <p:cNvGrpSpPr/>
          <p:nvPr/>
        </p:nvGrpSpPr>
        <p:grpSpPr>
          <a:xfrm>
            <a:off x="1316229" y="3436729"/>
            <a:ext cx="1782368" cy="684127"/>
            <a:chOff x="207282" y="2764475"/>
            <a:chExt cx="1782368" cy="684127"/>
          </a:xfrm>
        </p:grpSpPr>
        <p:grpSp>
          <p:nvGrpSpPr>
            <p:cNvPr id="78" name="Grupp 77">
              <a:extLst>
                <a:ext uri="{FF2B5EF4-FFF2-40B4-BE49-F238E27FC236}">
                  <a16:creationId xmlns:a16="http://schemas.microsoft.com/office/drawing/2014/main" id="{3A7D25FF-5F65-DC46-9C24-1C2F8BF4755A}"/>
                </a:ext>
              </a:extLst>
            </p:cNvPr>
            <p:cNvGrpSpPr/>
            <p:nvPr/>
          </p:nvGrpSpPr>
          <p:grpSpPr>
            <a:xfrm>
              <a:off x="573192" y="2764475"/>
              <a:ext cx="1416458" cy="684127"/>
              <a:chOff x="1167230" y="2047271"/>
              <a:chExt cx="1416458" cy="684127"/>
            </a:xfrm>
          </p:grpSpPr>
          <p:grpSp>
            <p:nvGrpSpPr>
              <p:cNvPr id="79" name="Grupp 78">
                <a:extLst>
                  <a:ext uri="{FF2B5EF4-FFF2-40B4-BE49-F238E27FC236}">
                    <a16:creationId xmlns:a16="http://schemas.microsoft.com/office/drawing/2014/main" id="{F7F9948B-2603-1742-92CB-5D1A84FF5DB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67230" y="2087716"/>
                <a:ext cx="499701" cy="635429"/>
                <a:chOff x="1736327" y="4469122"/>
                <a:chExt cx="499194" cy="635608"/>
              </a:xfrm>
            </p:grpSpPr>
            <p:sp>
              <p:nvSpPr>
                <p:cNvPr id="87" name="textruta 16">
                  <a:extLst>
                    <a:ext uri="{FF2B5EF4-FFF2-40B4-BE49-F238E27FC236}">
                      <a16:creationId xmlns:a16="http://schemas.microsoft.com/office/drawing/2014/main" id="{85C2FA2D-E56F-524C-8752-A618AD164CC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26109" y="4469122"/>
                  <a:ext cx="30618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</a:rPr>
                    <a:t>1</a:t>
                  </a:r>
                </a:p>
              </p:txBody>
            </p:sp>
            <p:sp>
              <p:nvSpPr>
                <p:cNvPr id="88" name="textruta 17">
                  <a:extLst>
                    <a:ext uri="{FF2B5EF4-FFF2-40B4-BE49-F238E27FC236}">
                      <a16:creationId xmlns:a16="http://schemas.microsoft.com/office/drawing/2014/main" id="{00C6DC8F-33B3-5B4F-BB23-2CB27FB7EE4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21330" y="4735294"/>
                  <a:ext cx="314191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</a:rPr>
                    <a:t>8</a:t>
                  </a:r>
                </a:p>
              </p:txBody>
            </p:sp>
            <p:cxnSp>
              <p:nvCxnSpPr>
                <p:cNvPr id="89" name="Rak 88">
                  <a:extLst>
                    <a:ext uri="{FF2B5EF4-FFF2-40B4-BE49-F238E27FC236}">
                      <a16:creationId xmlns:a16="http://schemas.microsoft.com/office/drawing/2014/main" id="{719D0CBB-D785-3646-9610-34F0DCCED40B}"/>
                    </a:ext>
                  </a:extLst>
                </p:cNvPr>
                <p:cNvCxnSpPr/>
                <p:nvPr/>
              </p:nvCxnSpPr>
              <p:spPr>
                <a:xfrm>
                  <a:off x="1943606" y="4770204"/>
                  <a:ext cx="271187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0" name="textruta 23">
                  <a:extLst>
                    <a:ext uri="{FF2B5EF4-FFF2-40B4-BE49-F238E27FC236}">
                      <a16:creationId xmlns:a16="http://schemas.microsoft.com/office/drawing/2014/main" id="{40F67F4C-CCBE-8547-AE1E-E7CBE65F8CB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36327" y="4585486"/>
                  <a:ext cx="14287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" pitchFamily="2" charset="77"/>
                    </a:rPr>
                    <a:t>1</a:t>
                  </a:r>
                </a:p>
              </p:txBody>
            </p:sp>
          </p:grpSp>
          <p:grpSp>
            <p:nvGrpSpPr>
              <p:cNvPr id="80" name="Grupp 79">
                <a:extLst>
                  <a:ext uri="{FF2B5EF4-FFF2-40B4-BE49-F238E27FC236}">
                    <a16:creationId xmlns:a16="http://schemas.microsoft.com/office/drawing/2014/main" id="{FE1D5AE4-6020-A34F-B036-132941061601}"/>
                  </a:ext>
                </a:extLst>
              </p:cNvPr>
              <p:cNvGrpSpPr/>
              <p:nvPr/>
            </p:nvGrpSpPr>
            <p:grpSpPr>
              <a:xfrm>
                <a:off x="1674771" y="2047271"/>
                <a:ext cx="908917" cy="684127"/>
                <a:chOff x="3276582" y="1660027"/>
                <a:chExt cx="908917" cy="684127"/>
              </a:xfrm>
            </p:grpSpPr>
            <p:sp>
              <p:nvSpPr>
                <p:cNvPr id="81" name="textruta 80">
                  <a:extLst>
                    <a:ext uri="{FF2B5EF4-FFF2-40B4-BE49-F238E27FC236}">
                      <a16:creationId xmlns:a16="http://schemas.microsoft.com/office/drawing/2014/main" id="{58738826-1C6C-2147-813B-538D9B418E6C}"/>
                    </a:ext>
                  </a:extLst>
                </p:cNvPr>
                <p:cNvSpPr txBox="1"/>
                <p:nvPr/>
              </p:nvSpPr>
              <p:spPr>
                <a:xfrm>
                  <a:off x="3276582" y="1809511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s-IS" dirty="0">
                      <a:latin typeface="Bradley Hand" pitchFamily="2" charset="77"/>
                    </a:rPr>
                    <a:t>∙</a:t>
                  </a:r>
                  <a:r>
                    <a:rPr lang="sv-SE" dirty="0">
                      <a:latin typeface="Bradley Hand" pitchFamily="2" charset="77"/>
                    </a:rPr>
                    <a:t> </a:t>
                  </a:r>
                </a:p>
              </p:txBody>
            </p:sp>
            <p:grpSp>
              <p:nvGrpSpPr>
                <p:cNvPr id="82" name="Grupp 81">
                  <a:extLst>
                    <a:ext uri="{FF2B5EF4-FFF2-40B4-BE49-F238E27FC236}">
                      <a16:creationId xmlns:a16="http://schemas.microsoft.com/office/drawing/2014/main" id="{3F5C3114-8F89-A24A-B65C-31D89DB8D15A}"/>
                    </a:ext>
                  </a:extLst>
                </p:cNvPr>
                <p:cNvGrpSpPr/>
                <p:nvPr/>
              </p:nvGrpSpPr>
              <p:grpSpPr>
                <a:xfrm>
                  <a:off x="3581754" y="1660027"/>
                  <a:ext cx="328936" cy="684127"/>
                  <a:chOff x="3910286" y="1834034"/>
                  <a:chExt cx="328936" cy="684127"/>
                </a:xfrm>
              </p:grpSpPr>
              <p:sp>
                <p:nvSpPr>
                  <p:cNvPr id="84" name="textruta 83">
                    <a:extLst>
                      <a:ext uri="{FF2B5EF4-FFF2-40B4-BE49-F238E27FC236}">
                        <a16:creationId xmlns:a16="http://schemas.microsoft.com/office/drawing/2014/main" id="{9FBE6693-96EE-124F-BC80-2CE32E513274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1834034"/>
                    <a:ext cx="32893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2</a:t>
                    </a:r>
                  </a:p>
                </p:txBody>
              </p:sp>
              <p:sp>
                <p:nvSpPr>
                  <p:cNvPr id="85" name="textruta 84">
                    <a:extLst>
                      <a:ext uri="{FF2B5EF4-FFF2-40B4-BE49-F238E27FC236}">
                        <a16:creationId xmlns:a16="http://schemas.microsoft.com/office/drawing/2014/main" id="{B89FDCA6-C375-4549-AFD8-15AF64B1AF12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2148829"/>
                    <a:ext cx="32412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3</a:t>
                    </a:r>
                  </a:p>
                </p:txBody>
              </p:sp>
              <p:cxnSp>
                <p:nvCxnSpPr>
                  <p:cNvPr id="86" name="Rak 85">
                    <a:extLst>
                      <a:ext uri="{FF2B5EF4-FFF2-40B4-BE49-F238E27FC236}">
                        <a16:creationId xmlns:a16="http://schemas.microsoft.com/office/drawing/2014/main" id="{1D2A6FB1-091C-5241-BEE5-C927C4F0DD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10286" y="2169264"/>
                    <a:ext cx="301660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3" name="textruta 82">
                  <a:extLst>
                    <a:ext uri="{FF2B5EF4-FFF2-40B4-BE49-F238E27FC236}">
                      <a16:creationId xmlns:a16="http://schemas.microsoft.com/office/drawing/2014/main" id="{45578D0C-BC83-0E4C-B24D-CB3E56F20CAC}"/>
                    </a:ext>
                  </a:extLst>
                </p:cNvPr>
                <p:cNvSpPr txBox="1"/>
                <p:nvPr/>
              </p:nvSpPr>
              <p:spPr>
                <a:xfrm>
                  <a:off x="3885417" y="1810591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=</a:t>
                  </a:r>
                </a:p>
              </p:txBody>
            </p:sp>
          </p:grpSp>
        </p:grpSp>
        <p:sp>
          <p:nvSpPr>
            <p:cNvPr id="183" name="textruta 182">
              <a:extLst>
                <a:ext uri="{FF2B5EF4-FFF2-40B4-BE49-F238E27FC236}">
                  <a16:creationId xmlns:a16="http://schemas.microsoft.com/office/drawing/2014/main" id="{AAD033B0-FF71-4346-B0D0-50023BF32961}"/>
                </a:ext>
              </a:extLst>
            </p:cNvPr>
            <p:cNvSpPr txBox="1"/>
            <p:nvPr/>
          </p:nvSpPr>
          <p:spPr>
            <a:xfrm>
              <a:off x="207282" y="2921251"/>
              <a:ext cx="3545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c</a:t>
              </a:r>
              <a:r>
                <a:rPr lang="sv-SE" dirty="0"/>
                <a:t>)</a:t>
              </a:r>
            </a:p>
          </p:txBody>
        </p:sp>
      </p:grpSp>
      <p:grpSp>
        <p:nvGrpSpPr>
          <p:cNvPr id="20" name="Grupp 19">
            <a:extLst>
              <a:ext uri="{FF2B5EF4-FFF2-40B4-BE49-F238E27FC236}">
                <a16:creationId xmlns:a16="http://schemas.microsoft.com/office/drawing/2014/main" id="{A655D692-0FCC-7D46-96D0-568AF42A9DC3}"/>
              </a:ext>
            </a:extLst>
          </p:cNvPr>
          <p:cNvGrpSpPr/>
          <p:nvPr/>
        </p:nvGrpSpPr>
        <p:grpSpPr>
          <a:xfrm>
            <a:off x="914761" y="866484"/>
            <a:ext cx="5813966" cy="719313"/>
            <a:chOff x="701198" y="51401"/>
            <a:chExt cx="5813966" cy="719313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0EF4DC31-815E-A749-9BD5-AEDD57EC9152}"/>
                </a:ext>
              </a:extLst>
            </p:cNvPr>
            <p:cNvGrpSpPr/>
            <p:nvPr/>
          </p:nvGrpSpPr>
          <p:grpSpPr>
            <a:xfrm>
              <a:off x="701198" y="86587"/>
              <a:ext cx="2616350" cy="684127"/>
              <a:chOff x="1210276" y="86735"/>
              <a:chExt cx="2616350" cy="684127"/>
            </a:xfrm>
          </p:grpSpPr>
          <p:grpSp>
            <p:nvGrpSpPr>
              <p:cNvPr id="16" name="Grupp 15">
                <a:extLst>
                  <a:ext uri="{FF2B5EF4-FFF2-40B4-BE49-F238E27FC236}">
                    <a16:creationId xmlns:a16="http://schemas.microsoft.com/office/drawing/2014/main" id="{BCEA7E49-BC53-F244-BA82-A6EAC408DABD}"/>
                  </a:ext>
                </a:extLst>
              </p:cNvPr>
              <p:cNvGrpSpPr/>
              <p:nvPr/>
            </p:nvGrpSpPr>
            <p:grpSpPr>
              <a:xfrm>
                <a:off x="2516518" y="86735"/>
                <a:ext cx="1310108" cy="684127"/>
                <a:chOff x="1391325" y="78895"/>
                <a:chExt cx="1310108" cy="684127"/>
              </a:xfrm>
            </p:grpSpPr>
            <p:grpSp>
              <p:nvGrpSpPr>
                <p:cNvPr id="2" name="Grupp 1">
                  <a:extLst>
                    <a:ext uri="{FF2B5EF4-FFF2-40B4-BE49-F238E27FC236}">
                      <a16:creationId xmlns:a16="http://schemas.microsoft.com/office/drawing/2014/main" id="{4B57CC99-0652-AC48-BD81-E7F526987BCA}"/>
                    </a:ext>
                  </a:extLst>
                </p:cNvPr>
                <p:cNvGrpSpPr/>
                <p:nvPr/>
              </p:nvGrpSpPr>
              <p:grpSpPr>
                <a:xfrm>
                  <a:off x="1795426" y="78895"/>
                  <a:ext cx="906007" cy="684127"/>
                  <a:chOff x="2977407" y="1660027"/>
                  <a:chExt cx="906007" cy="684127"/>
                </a:xfrm>
              </p:grpSpPr>
              <p:grpSp>
                <p:nvGrpSpPr>
                  <p:cNvPr id="3" name="Grupp 2">
                    <a:extLst>
                      <a:ext uri="{FF2B5EF4-FFF2-40B4-BE49-F238E27FC236}">
                        <a16:creationId xmlns:a16="http://schemas.microsoft.com/office/drawing/2014/main" id="{D03BC24F-F4A8-F043-B0DA-122E7AD0D599}"/>
                      </a:ext>
                    </a:extLst>
                  </p:cNvPr>
                  <p:cNvGrpSpPr/>
                  <p:nvPr/>
                </p:nvGrpSpPr>
                <p:grpSpPr>
                  <a:xfrm>
                    <a:off x="2977407" y="1679691"/>
                    <a:ext cx="631460" cy="664463"/>
                    <a:chOff x="2977407" y="1679691"/>
                    <a:chExt cx="631460" cy="664463"/>
                  </a:xfrm>
                </p:grpSpPr>
                <p:grpSp>
                  <p:nvGrpSpPr>
                    <p:cNvPr id="9" name="Grupp 8">
                      <a:extLst>
                        <a:ext uri="{FF2B5EF4-FFF2-40B4-BE49-F238E27FC236}">
                          <a16:creationId xmlns:a16="http://schemas.microsoft.com/office/drawing/2014/main" id="{3932FF7C-28FB-4B45-BA24-3C720EF9515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77407" y="1679691"/>
                      <a:ext cx="302713" cy="664463"/>
                      <a:chOff x="3909259" y="1834034"/>
                      <a:chExt cx="302713" cy="664463"/>
                    </a:xfrm>
                  </p:grpSpPr>
                  <p:sp>
                    <p:nvSpPr>
                      <p:cNvPr id="11" name="textruta 10">
                        <a:extLst>
                          <a:ext uri="{FF2B5EF4-FFF2-40B4-BE49-F238E27FC236}">
                            <a16:creationId xmlns:a16="http://schemas.microsoft.com/office/drawing/2014/main" id="{61C766FD-BF65-FF43-A62E-78A507901D9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910286" y="1834034"/>
                        <a:ext cx="301686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sv-SE" dirty="0"/>
                          <a:t>2</a:t>
                        </a:r>
                      </a:p>
                    </p:txBody>
                  </p:sp>
                  <p:sp>
                    <p:nvSpPr>
                      <p:cNvPr id="12" name="textruta 11">
                        <a:extLst>
                          <a:ext uri="{FF2B5EF4-FFF2-40B4-BE49-F238E27FC236}">
                            <a16:creationId xmlns:a16="http://schemas.microsoft.com/office/drawing/2014/main" id="{3E76342B-8AD6-B544-86B5-7F897C67F7F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909259" y="2129165"/>
                        <a:ext cx="301686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sv-SE" dirty="0"/>
                          <a:t>5</a:t>
                        </a:r>
                      </a:p>
                    </p:txBody>
                  </p:sp>
                  <p:cxnSp>
                    <p:nvCxnSpPr>
                      <p:cNvPr id="13" name="Rak 12">
                        <a:extLst>
                          <a:ext uri="{FF2B5EF4-FFF2-40B4-BE49-F238E27FC236}">
                            <a16:creationId xmlns:a16="http://schemas.microsoft.com/office/drawing/2014/main" id="{19CF6DF4-0BE4-ED48-8B1F-3270AD8C4122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3910286" y="2156435"/>
                        <a:ext cx="301660" cy="0"/>
                      </a:xfrm>
                      <a:prstGeom prst="line">
                        <a:avLst/>
                      </a:prstGeom>
                      <a:ln w="9525" cmpd="sng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0" name="textruta 9">
                      <a:extLst>
                        <a:ext uri="{FF2B5EF4-FFF2-40B4-BE49-F238E27FC236}">
                          <a16:creationId xmlns:a16="http://schemas.microsoft.com/office/drawing/2014/main" id="{62F1287B-3373-E843-9067-1B8A23BF44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80094" y="1817425"/>
                      <a:ext cx="32877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is-IS" dirty="0">
                          <a:latin typeface="Bradley Hand" pitchFamily="2" charset="77"/>
                        </a:rPr>
                        <a:t> ∙</a:t>
                      </a:r>
                      <a:endParaRPr lang="sv-SE" dirty="0"/>
                    </a:p>
                  </p:txBody>
                </p:sp>
              </p:grpSp>
              <p:grpSp>
                <p:nvGrpSpPr>
                  <p:cNvPr id="4" name="Grupp 3">
                    <a:extLst>
                      <a:ext uri="{FF2B5EF4-FFF2-40B4-BE49-F238E27FC236}">
                        <a16:creationId xmlns:a16="http://schemas.microsoft.com/office/drawing/2014/main" id="{A2332F4E-CC07-1D45-AE7D-C7ED5864F222}"/>
                      </a:ext>
                    </a:extLst>
                  </p:cNvPr>
                  <p:cNvGrpSpPr/>
                  <p:nvPr/>
                </p:nvGrpSpPr>
                <p:grpSpPr>
                  <a:xfrm>
                    <a:off x="3581754" y="1660027"/>
                    <a:ext cx="301660" cy="684127"/>
                    <a:chOff x="3910286" y="1834034"/>
                    <a:chExt cx="301660" cy="684127"/>
                  </a:xfrm>
                </p:grpSpPr>
                <p:sp>
                  <p:nvSpPr>
                    <p:cNvPr id="6" name="textruta 5">
                      <a:extLst>
                        <a:ext uri="{FF2B5EF4-FFF2-40B4-BE49-F238E27FC236}">
                          <a16:creationId xmlns:a16="http://schemas.microsoft.com/office/drawing/2014/main" id="{31963719-C3E6-FF4D-BE71-7A56F67F781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10286" y="1834034"/>
                      <a:ext cx="30166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2</a:t>
                      </a:r>
                    </a:p>
                  </p:txBody>
                </p:sp>
                <p:sp>
                  <p:nvSpPr>
                    <p:cNvPr id="7" name="textruta 6">
                      <a:extLst>
                        <a:ext uri="{FF2B5EF4-FFF2-40B4-BE49-F238E27FC236}">
                          <a16:creationId xmlns:a16="http://schemas.microsoft.com/office/drawing/2014/main" id="{45B64AB0-1F7F-194B-945D-F99DD1D1E5C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10286" y="2148829"/>
                      <a:ext cx="30166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3</a:t>
                      </a:r>
                    </a:p>
                  </p:txBody>
                </p:sp>
                <p:cxnSp>
                  <p:nvCxnSpPr>
                    <p:cNvPr id="8" name="Rak 7">
                      <a:extLst>
                        <a:ext uri="{FF2B5EF4-FFF2-40B4-BE49-F238E27FC236}">
                          <a16:creationId xmlns:a16="http://schemas.microsoft.com/office/drawing/2014/main" id="{F4ACD21D-BEE3-2A4B-98E0-AD2DC1D3086A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3910286" y="2169264"/>
                      <a:ext cx="301660" cy="0"/>
                    </a:xfrm>
                    <a:prstGeom prst="line">
                      <a:avLst/>
                    </a:prstGeom>
                    <a:ln w="9525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156" name="textruta 155">
                  <a:extLst>
                    <a:ext uri="{FF2B5EF4-FFF2-40B4-BE49-F238E27FC236}">
                      <a16:creationId xmlns:a16="http://schemas.microsoft.com/office/drawing/2014/main" id="{C78466B3-EC2A-1249-91BE-80B3E0EB5C20}"/>
                    </a:ext>
                  </a:extLst>
                </p:cNvPr>
                <p:cNvSpPr txBox="1"/>
                <p:nvPr/>
              </p:nvSpPr>
              <p:spPr>
                <a:xfrm>
                  <a:off x="1391325" y="219555"/>
                  <a:ext cx="3658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a)</a:t>
                  </a:r>
                </a:p>
              </p:txBody>
            </p:sp>
          </p:grpSp>
          <p:sp>
            <p:nvSpPr>
              <p:cNvPr id="158" name="textruta 157">
                <a:extLst>
                  <a:ext uri="{FF2B5EF4-FFF2-40B4-BE49-F238E27FC236}">
                    <a16:creationId xmlns:a16="http://schemas.microsoft.com/office/drawing/2014/main" id="{0F482CE3-4E8D-0849-942D-1488B3FB1B90}"/>
                  </a:ext>
                </a:extLst>
              </p:cNvPr>
              <p:cNvSpPr txBox="1"/>
              <p:nvPr/>
            </p:nvSpPr>
            <p:spPr>
              <a:xfrm>
                <a:off x="1210276" y="211932"/>
                <a:ext cx="10035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Beräkna </a:t>
                </a:r>
              </a:p>
            </p:txBody>
          </p:sp>
        </p:grpSp>
        <p:grpSp>
          <p:nvGrpSpPr>
            <p:cNvPr id="159" name="Grupp 158">
              <a:extLst>
                <a:ext uri="{FF2B5EF4-FFF2-40B4-BE49-F238E27FC236}">
                  <a16:creationId xmlns:a16="http://schemas.microsoft.com/office/drawing/2014/main" id="{77FCD53B-26D4-BD41-9DCE-3BE7EE6F8415}"/>
                </a:ext>
              </a:extLst>
            </p:cNvPr>
            <p:cNvGrpSpPr/>
            <p:nvPr/>
          </p:nvGrpSpPr>
          <p:grpSpPr>
            <a:xfrm>
              <a:off x="3977073" y="78670"/>
              <a:ext cx="726588" cy="684127"/>
              <a:chOff x="3156852" y="1660027"/>
              <a:chExt cx="726588" cy="684127"/>
            </a:xfrm>
          </p:grpSpPr>
          <p:grpSp>
            <p:nvGrpSpPr>
              <p:cNvPr id="160" name="Grupp 159">
                <a:extLst>
                  <a:ext uri="{FF2B5EF4-FFF2-40B4-BE49-F238E27FC236}">
                    <a16:creationId xmlns:a16="http://schemas.microsoft.com/office/drawing/2014/main" id="{2FBE43FE-5657-C04C-B80B-48089FD0641A}"/>
                  </a:ext>
                </a:extLst>
              </p:cNvPr>
              <p:cNvGrpSpPr/>
              <p:nvPr/>
            </p:nvGrpSpPr>
            <p:grpSpPr>
              <a:xfrm>
                <a:off x="3156852" y="1803757"/>
                <a:ext cx="452015" cy="389833"/>
                <a:chOff x="3156852" y="1803757"/>
                <a:chExt cx="452015" cy="389833"/>
              </a:xfrm>
            </p:grpSpPr>
            <p:sp>
              <p:nvSpPr>
                <p:cNvPr id="166" name="textruta 165">
                  <a:extLst>
                    <a:ext uri="{FF2B5EF4-FFF2-40B4-BE49-F238E27FC236}">
                      <a16:creationId xmlns:a16="http://schemas.microsoft.com/office/drawing/2014/main" id="{A917A1D7-1D5A-5B41-BB8D-8C6BE349665B}"/>
                    </a:ext>
                  </a:extLst>
                </p:cNvPr>
                <p:cNvSpPr txBox="1"/>
                <p:nvPr/>
              </p:nvSpPr>
              <p:spPr>
                <a:xfrm>
                  <a:off x="3156852" y="1803757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167" name="textruta 166">
                  <a:extLst>
                    <a:ext uri="{FF2B5EF4-FFF2-40B4-BE49-F238E27FC236}">
                      <a16:creationId xmlns:a16="http://schemas.microsoft.com/office/drawing/2014/main" id="{007F940D-2EE6-3149-8ED3-B4C8F0A9847B}"/>
                    </a:ext>
                  </a:extLst>
                </p:cNvPr>
                <p:cNvSpPr txBox="1"/>
                <p:nvPr/>
              </p:nvSpPr>
              <p:spPr>
                <a:xfrm>
                  <a:off x="3280094" y="1824258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s-IS" dirty="0">
                      <a:latin typeface="Bradley Hand" pitchFamily="2" charset="77"/>
                    </a:rPr>
                    <a:t> ∙</a:t>
                  </a:r>
                  <a:endParaRPr lang="sv-SE" dirty="0"/>
                </a:p>
              </p:txBody>
            </p:sp>
          </p:grpSp>
          <p:grpSp>
            <p:nvGrpSpPr>
              <p:cNvPr id="161" name="Grupp 160">
                <a:extLst>
                  <a:ext uri="{FF2B5EF4-FFF2-40B4-BE49-F238E27FC236}">
                    <a16:creationId xmlns:a16="http://schemas.microsoft.com/office/drawing/2014/main" id="{2A17F5DF-F647-2947-887B-F346B620865E}"/>
                  </a:ext>
                </a:extLst>
              </p:cNvPr>
              <p:cNvGrpSpPr/>
              <p:nvPr/>
            </p:nvGrpSpPr>
            <p:grpSpPr>
              <a:xfrm>
                <a:off x="3581754" y="1660027"/>
                <a:ext cx="301686" cy="684127"/>
                <a:chOff x="3910286" y="1834034"/>
                <a:chExt cx="301686" cy="684127"/>
              </a:xfrm>
            </p:grpSpPr>
            <p:sp>
              <p:nvSpPr>
                <p:cNvPr id="163" name="textruta 162">
                  <a:extLst>
                    <a:ext uri="{FF2B5EF4-FFF2-40B4-BE49-F238E27FC236}">
                      <a16:creationId xmlns:a16="http://schemas.microsoft.com/office/drawing/2014/main" id="{AB5FBF2D-E187-3846-B69E-8816D203E2C8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164" name="textruta 163">
                  <a:extLst>
                    <a:ext uri="{FF2B5EF4-FFF2-40B4-BE49-F238E27FC236}">
                      <a16:creationId xmlns:a16="http://schemas.microsoft.com/office/drawing/2014/main" id="{650AE91B-5134-6A4B-940B-5738D2386575}"/>
                    </a:ext>
                  </a:extLst>
                </p:cNvPr>
                <p:cNvSpPr txBox="1"/>
                <p:nvPr/>
              </p:nvSpPr>
              <p:spPr>
                <a:xfrm>
                  <a:off x="3910286" y="2148829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7</a:t>
                  </a:r>
                </a:p>
              </p:txBody>
            </p:sp>
            <p:cxnSp>
              <p:nvCxnSpPr>
                <p:cNvPr id="165" name="Rak 164">
                  <a:extLst>
                    <a:ext uri="{FF2B5EF4-FFF2-40B4-BE49-F238E27FC236}">
                      <a16:creationId xmlns:a16="http://schemas.microsoft.com/office/drawing/2014/main" id="{0B29DFF3-3CF2-B54A-AEBE-B52E79CDEF4C}"/>
                    </a:ext>
                  </a:extLst>
                </p:cNvPr>
                <p:cNvCxnSpPr/>
                <p:nvPr/>
              </p:nvCxnSpPr>
              <p:spPr>
                <a:xfrm>
                  <a:off x="3910286" y="2169264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8" name="textruta 167">
              <a:extLst>
                <a:ext uri="{FF2B5EF4-FFF2-40B4-BE49-F238E27FC236}">
                  <a16:creationId xmlns:a16="http://schemas.microsoft.com/office/drawing/2014/main" id="{EEACB78A-092D-FB4A-AC02-C494B45D2F47}"/>
                </a:ext>
              </a:extLst>
            </p:cNvPr>
            <p:cNvSpPr txBox="1"/>
            <p:nvPr/>
          </p:nvSpPr>
          <p:spPr>
            <a:xfrm>
              <a:off x="3665292" y="214613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  <p:grpSp>
          <p:nvGrpSpPr>
            <p:cNvPr id="170" name="Grupp 169">
              <a:extLst>
                <a:ext uri="{FF2B5EF4-FFF2-40B4-BE49-F238E27FC236}">
                  <a16:creationId xmlns:a16="http://schemas.microsoft.com/office/drawing/2014/main" id="{0F52C792-7BC1-AD47-8631-653C3325C6E5}"/>
                </a:ext>
              </a:extLst>
            </p:cNvPr>
            <p:cNvGrpSpPr/>
            <p:nvPr/>
          </p:nvGrpSpPr>
          <p:grpSpPr>
            <a:xfrm>
              <a:off x="5400792" y="51401"/>
              <a:ext cx="1114372" cy="684127"/>
              <a:chOff x="1167231" y="2047271"/>
              <a:chExt cx="1114372" cy="684127"/>
            </a:xfrm>
          </p:grpSpPr>
          <p:grpSp>
            <p:nvGrpSpPr>
              <p:cNvPr id="171" name="Grupp 170">
                <a:extLst>
                  <a:ext uri="{FF2B5EF4-FFF2-40B4-BE49-F238E27FC236}">
                    <a16:creationId xmlns:a16="http://schemas.microsoft.com/office/drawing/2014/main" id="{0DD45229-67F9-4048-B7D7-7CCFDE4DAEA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67231" y="2087716"/>
                <a:ext cx="496469" cy="635429"/>
                <a:chOff x="1736327" y="4469122"/>
                <a:chExt cx="495965" cy="635608"/>
              </a:xfrm>
            </p:grpSpPr>
            <p:sp>
              <p:nvSpPr>
                <p:cNvPr id="179" name="textruta 16">
                  <a:extLst>
                    <a:ext uri="{FF2B5EF4-FFF2-40B4-BE49-F238E27FC236}">
                      <a16:creationId xmlns:a16="http://schemas.microsoft.com/office/drawing/2014/main" id="{CC4EA080-951E-C842-86EA-1F3E710DDEB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26109" y="4469122"/>
                  <a:ext cx="30618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180" name="textruta 17">
                  <a:extLst>
                    <a:ext uri="{FF2B5EF4-FFF2-40B4-BE49-F238E27FC236}">
                      <a16:creationId xmlns:a16="http://schemas.microsoft.com/office/drawing/2014/main" id="{75C9EA71-46F5-8448-AB2A-0C3B0025F0D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21330" y="4735294"/>
                  <a:ext cx="30138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</a:rPr>
                    <a:t>8</a:t>
                  </a:r>
                </a:p>
              </p:txBody>
            </p:sp>
            <p:cxnSp>
              <p:nvCxnSpPr>
                <p:cNvPr id="181" name="Rak 180">
                  <a:extLst>
                    <a:ext uri="{FF2B5EF4-FFF2-40B4-BE49-F238E27FC236}">
                      <a16:creationId xmlns:a16="http://schemas.microsoft.com/office/drawing/2014/main" id="{8A529FC2-935D-0547-AA03-491B4145DB24}"/>
                    </a:ext>
                  </a:extLst>
                </p:cNvPr>
                <p:cNvCxnSpPr/>
                <p:nvPr/>
              </p:nvCxnSpPr>
              <p:spPr>
                <a:xfrm>
                  <a:off x="1943606" y="4770204"/>
                  <a:ext cx="271187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2" name="textruta 23">
                  <a:extLst>
                    <a:ext uri="{FF2B5EF4-FFF2-40B4-BE49-F238E27FC236}">
                      <a16:creationId xmlns:a16="http://schemas.microsoft.com/office/drawing/2014/main" id="{887AD47B-5718-2E47-9318-F18B737A2C5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736327" y="4585486"/>
                  <a:ext cx="14287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</a:rPr>
                    <a:t>1</a:t>
                  </a:r>
                </a:p>
              </p:txBody>
            </p:sp>
          </p:grpSp>
          <p:grpSp>
            <p:nvGrpSpPr>
              <p:cNvPr id="172" name="Grupp 171">
                <a:extLst>
                  <a:ext uri="{FF2B5EF4-FFF2-40B4-BE49-F238E27FC236}">
                    <a16:creationId xmlns:a16="http://schemas.microsoft.com/office/drawing/2014/main" id="{28297358-DF9C-A145-8CBF-77ECD8C4DD11}"/>
                  </a:ext>
                </a:extLst>
              </p:cNvPr>
              <p:cNvGrpSpPr/>
              <p:nvPr/>
            </p:nvGrpSpPr>
            <p:grpSpPr>
              <a:xfrm>
                <a:off x="1674771" y="2047271"/>
                <a:ext cx="606832" cy="684127"/>
                <a:chOff x="3276582" y="1660027"/>
                <a:chExt cx="606832" cy="684127"/>
              </a:xfrm>
            </p:grpSpPr>
            <p:sp>
              <p:nvSpPr>
                <p:cNvPr id="173" name="textruta 172">
                  <a:extLst>
                    <a:ext uri="{FF2B5EF4-FFF2-40B4-BE49-F238E27FC236}">
                      <a16:creationId xmlns:a16="http://schemas.microsoft.com/office/drawing/2014/main" id="{9570939A-04F5-BB40-9DF0-133B04465EE1}"/>
                    </a:ext>
                  </a:extLst>
                </p:cNvPr>
                <p:cNvSpPr txBox="1"/>
                <p:nvPr/>
              </p:nvSpPr>
              <p:spPr>
                <a:xfrm>
                  <a:off x="3276582" y="1809511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s-IS" dirty="0">
                      <a:latin typeface="Bradley Hand" pitchFamily="2" charset="77"/>
                    </a:rPr>
                    <a:t>∙</a:t>
                  </a:r>
                  <a:r>
                    <a:rPr lang="sv-SE" dirty="0"/>
                    <a:t> </a:t>
                  </a:r>
                </a:p>
              </p:txBody>
            </p:sp>
            <p:grpSp>
              <p:nvGrpSpPr>
                <p:cNvPr id="174" name="Grupp 173">
                  <a:extLst>
                    <a:ext uri="{FF2B5EF4-FFF2-40B4-BE49-F238E27FC236}">
                      <a16:creationId xmlns:a16="http://schemas.microsoft.com/office/drawing/2014/main" id="{D9FB5202-B76C-AE4F-AA40-02E45F0C9434}"/>
                    </a:ext>
                  </a:extLst>
                </p:cNvPr>
                <p:cNvGrpSpPr/>
                <p:nvPr/>
              </p:nvGrpSpPr>
              <p:grpSpPr>
                <a:xfrm>
                  <a:off x="3581754" y="1660027"/>
                  <a:ext cx="301660" cy="684127"/>
                  <a:chOff x="3910286" y="1834034"/>
                  <a:chExt cx="301660" cy="684127"/>
                </a:xfrm>
              </p:grpSpPr>
              <p:sp>
                <p:nvSpPr>
                  <p:cNvPr id="176" name="textruta 175">
                    <a:extLst>
                      <a:ext uri="{FF2B5EF4-FFF2-40B4-BE49-F238E27FC236}">
                        <a16:creationId xmlns:a16="http://schemas.microsoft.com/office/drawing/2014/main" id="{E8C2415E-1C89-3F4A-90C8-1DBE1D71A3DA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1834034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177" name="textruta 176">
                    <a:extLst>
                      <a:ext uri="{FF2B5EF4-FFF2-40B4-BE49-F238E27FC236}">
                        <a16:creationId xmlns:a16="http://schemas.microsoft.com/office/drawing/2014/main" id="{D3C8AA6D-4BBE-DA47-AF94-F5CE482D130F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2148829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cxnSp>
                <p:nvCxnSpPr>
                  <p:cNvPr id="178" name="Rak 177">
                    <a:extLst>
                      <a:ext uri="{FF2B5EF4-FFF2-40B4-BE49-F238E27FC236}">
                        <a16:creationId xmlns:a16="http://schemas.microsoft.com/office/drawing/2014/main" id="{5BBC1198-6C37-704B-979F-25EA46FEF1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10286" y="2169264"/>
                    <a:ext cx="301660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84" name="textruta 183">
              <a:extLst>
                <a:ext uri="{FF2B5EF4-FFF2-40B4-BE49-F238E27FC236}">
                  <a16:creationId xmlns:a16="http://schemas.microsoft.com/office/drawing/2014/main" id="{222B4400-EB03-7248-9996-147EE343A542}"/>
                </a:ext>
              </a:extLst>
            </p:cNvPr>
            <p:cNvSpPr txBox="1"/>
            <p:nvPr/>
          </p:nvSpPr>
          <p:spPr>
            <a:xfrm>
              <a:off x="5074957" y="209942"/>
              <a:ext cx="3529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c)</a:t>
              </a:r>
            </a:p>
          </p:txBody>
        </p:sp>
      </p:grpSp>
      <p:sp>
        <p:nvSpPr>
          <p:cNvPr id="175" name="Rektangel 174">
            <a:extLst>
              <a:ext uri="{FF2B5EF4-FFF2-40B4-BE49-F238E27FC236}">
                <a16:creationId xmlns:a16="http://schemas.microsoft.com/office/drawing/2014/main" id="{7E54322A-B24B-F544-961B-88F52FBB92E2}"/>
              </a:ext>
            </a:extLst>
          </p:cNvPr>
          <p:cNvSpPr/>
          <p:nvPr/>
        </p:nvSpPr>
        <p:spPr>
          <a:xfrm>
            <a:off x="149417" y="195973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34075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 9">
            <a:extLst>
              <a:ext uri="{FF2B5EF4-FFF2-40B4-BE49-F238E27FC236}">
                <a16:creationId xmlns:a16="http://schemas.microsoft.com/office/drawing/2014/main" id="{5360843F-7795-F841-B727-3B4EAD0EEEF4}"/>
              </a:ext>
            </a:extLst>
          </p:cNvPr>
          <p:cNvGrpSpPr/>
          <p:nvPr/>
        </p:nvGrpSpPr>
        <p:grpSpPr>
          <a:xfrm>
            <a:off x="908462" y="639772"/>
            <a:ext cx="7155429" cy="1545457"/>
            <a:chOff x="908462" y="639772"/>
            <a:chExt cx="7155429" cy="1545457"/>
          </a:xfrm>
        </p:grpSpPr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B1F2B934-10EF-6A46-94B9-0CBD611A35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77788" y="899126"/>
              <a:ext cx="1286103" cy="1286103"/>
            </a:xfrm>
            <a:prstGeom prst="rect">
              <a:avLst/>
            </a:prstGeom>
          </p:spPr>
        </p:pic>
        <p:sp>
          <p:nvSpPr>
            <p:cNvPr id="2" name="Rektangel 1">
              <a:extLst>
                <a:ext uri="{FF2B5EF4-FFF2-40B4-BE49-F238E27FC236}">
                  <a16:creationId xmlns:a16="http://schemas.microsoft.com/office/drawing/2014/main" id="{6B8D7916-C259-584B-83D7-4B5D3364251C}"/>
                </a:ext>
              </a:extLst>
            </p:cNvPr>
            <p:cNvSpPr/>
            <p:nvPr/>
          </p:nvSpPr>
          <p:spPr>
            <a:xfrm>
              <a:off x="908462" y="639772"/>
              <a:ext cx="710738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+mn-lt"/>
                </a:rPr>
                <a:t>I en spargris finns 120 mynt. Två tredjedelar av mynten är femkronor. </a:t>
              </a:r>
            </a:p>
            <a:p>
              <a:r>
                <a:rPr lang="sv-SE" dirty="0">
                  <a:latin typeface="+mn-lt"/>
                </a:rPr>
                <a:t>Hur många femkronor finns i spargrisen? </a:t>
              </a:r>
              <a:endParaRPr lang="sv-SE" dirty="0">
                <a:effectLst/>
                <a:latin typeface="+mn-lt"/>
              </a:endParaRPr>
            </a:p>
          </p:txBody>
        </p:sp>
      </p:grpSp>
      <p:sp>
        <p:nvSpPr>
          <p:cNvPr id="3" name="textruta 2">
            <a:extLst>
              <a:ext uri="{FF2B5EF4-FFF2-40B4-BE49-F238E27FC236}">
                <a16:creationId xmlns:a16="http://schemas.microsoft.com/office/drawing/2014/main" id="{EF02191B-3E89-9041-A25A-D4A11D5CD44A}"/>
              </a:ext>
            </a:extLst>
          </p:cNvPr>
          <p:cNvSpPr txBox="1"/>
          <p:nvPr/>
        </p:nvSpPr>
        <p:spPr>
          <a:xfrm>
            <a:off x="1021999" y="1945326"/>
            <a:ext cx="2894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Mynt totalt :  120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50" name="Grupp 49">
            <a:extLst>
              <a:ext uri="{FF2B5EF4-FFF2-40B4-BE49-F238E27FC236}">
                <a16:creationId xmlns:a16="http://schemas.microsoft.com/office/drawing/2014/main" id="{2F939B24-A9D2-CE45-BDEE-BFD14951C036}"/>
              </a:ext>
            </a:extLst>
          </p:cNvPr>
          <p:cNvGrpSpPr/>
          <p:nvPr/>
        </p:nvGrpSpPr>
        <p:grpSpPr>
          <a:xfrm>
            <a:off x="451983" y="2315826"/>
            <a:ext cx="2894918" cy="681450"/>
            <a:chOff x="451983" y="2315826"/>
            <a:chExt cx="2894918" cy="681450"/>
          </a:xfrm>
        </p:grpSpPr>
        <p:sp>
          <p:nvSpPr>
            <p:cNvPr id="4" name="textruta 3">
              <a:extLst>
                <a:ext uri="{FF2B5EF4-FFF2-40B4-BE49-F238E27FC236}">
                  <a16:creationId xmlns:a16="http://schemas.microsoft.com/office/drawing/2014/main" id="{91A9FABF-2FC6-3043-8B08-261042A382A5}"/>
                </a:ext>
              </a:extLst>
            </p:cNvPr>
            <p:cNvSpPr txBox="1"/>
            <p:nvPr/>
          </p:nvSpPr>
          <p:spPr>
            <a:xfrm>
              <a:off x="451983" y="2434477"/>
              <a:ext cx="28949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Andel femkronor :</a:t>
              </a:r>
            </a:p>
          </p:txBody>
        </p:sp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F6BAEDDB-E7E9-D84A-BFC9-F7F3A1FAD227}"/>
                </a:ext>
              </a:extLst>
            </p:cNvPr>
            <p:cNvGrpSpPr/>
            <p:nvPr/>
          </p:nvGrpSpPr>
          <p:grpSpPr>
            <a:xfrm>
              <a:off x="2504496" y="2315826"/>
              <a:ext cx="351682" cy="681450"/>
              <a:chOff x="3885275" y="1857114"/>
              <a:chExt cx="351682" cy="681450"/>
            </a:xfrm>
          </p:grpSpPr>
          <p:sp>
            <p:nvSpPr>
              <p:cNvPr id="6" name="textruta 5">
                <a:extLst>
                  <a:ext uri="{FF2B5EF4-FFF2-40B4-BE49-F238E27FC236}">
                    <a16:creationId xmlns:a16="http://schemas.microsoft.com/office/drawing/2014/main" id="{EABB3505-CEEB-4C4F-8EA7-ECCDFF998E3A}"/>
                  </a:ext>
                </a:extLst>
              </p:cNvPr>
              <p:cNvSpPr txBox="1"/>
              <p:nvPr/>
            </p:nvSpPr>
            <p:spPr>
              <a:xfrm>
                <a:off x="3895197" y="1857114"/>
                <a:ext cx="3417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7" name="textruta 6">
                <a:extLst>
                  <a:ext uri="{FF2B5EF4-FFF2-40B4-BE49-F238E27FC236}">
                    <a16:creationId xmlns:a16="http://schemas.microsoft.com/office/drawing/2014/main" id="{B4C535D9-524E-A049-96DD-934F56F9C40D}"/>
                  </a:ext>
                </a:extLst>
              </p:cNvPr>
              <p:cNvSpPr txBox="1"/>
              <p:nvPr/>
            </p:nvSpPr>
            <p:spPr>
              <a:xfrm>
                <a:off x="3885275" y="2169232"/>
                <a:ext cx="3241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8" name="Rak 7">
                <a:extLst>
                  <a:ext uri="{FF2B5EF4-FFF2-40B4-BE49-F238E27FC236}">
                    <a16:creationId xmlns:a16="http://schemas.microsoft.com/office/drawing/2014/main" id="{250D7291-A5ED-214F-97F3-05FCE3D5EC71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textruta 12">
            <a:extLst>
              <a:ext uri="{FF2B5EF4-FFF2-40B4-BE49-F238E27FC236}">
                <a16:creationId xmlns:a16="http://schemas.microsoft.com/office/drawing/2014/main" id="{89F2454E-3543-1048-B798-45EC3D08DC38}"/>
              </a:ext>
            </a:extLst>
          </p:cNvPr>
          <p:cNvSpPr txBox="1"/>
          <p:nvPr/>
        </p:nvSpPr>
        <p:spPr>
          <a:xfrm>
            <a:off x="451983" y="3096188"/>
            <a:ext cx="2894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femkronor :</a:t>
            </a:r>
          </a:p>
        </p:txBody>
      </p:sp>
      <p:grpSp>
        <p:nvGrpSpPr>
          <p:cNvPr id="21" name="Grupp 20">
            <a:extLst>
              <a:ext uri="{FF2B5EF4-FFF2-40B4-BE49-F238E27FC236}">
                <a16:creationId xmlns:a16="http://schemas.microsoft.com/office/drawing/2014/main" id="{58EB0227-2535-3545-98B5-65A541E9CC84}"/>
              </a:ext>
            </a:extLst>
          </p:cNvPr>
          <p:cNvGrpSpPr/>
          <p:nvPr/>
        </p:nvGrpSpPr>
        <p:grpSpPr>
          <a:xfrm>
            <a:off x="2480735" y="2981895"/>
            <a:ext cx="1445947" cy="681450"/>
            <a:chOff x="2480735" y="2981895"/>
            <a:chExt cx="1445947" cy="681450"/>
          </a:xfrm>
        </p:grpSpPr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ECF4ACE4-07B6-124D-B8FE-287C4D4EF6A6}"/>
                </a:ext>
              </a:extLst>
            </p:cNvPr>
            <p:cNvGrpSpPr/>
            <p:nvPr/>
          </p:nvGrpSpPr>
          <p:grpSpPr>
            <a:xfrm>
              <a:off x="2480735" y="2981895"/>
              <a:ext cx="351682" cy="681450"/>
              <a:chOff x="3885275" y="1857114"/>
              <a:chExt cx="351682" cy="681450"/>
            </a:xfrm>
          </p:grpSpPr>
          <p:sp>
            <p:nvSpPr>
              <p:cNvPr id="15" name="textruta 14">
                <a:extLst>
                  <a:ext uri="{FF2B5EF4-FFF2-40B4-BE49-F238E27FC236}">
                    <a16:creationId xmlns:a16="http://schemas.microsoft.com/office/drawing/2014/main" id="{6E9E00CD-5002-E247-8F45-FEF5390C237C}"/>
                  </a:ext>
                </a:extLst>
              </p:cNvPr>
              <p:cNvSpPr txBox="1"/>
              <p:nvPr/>
            </p:nvSpPr>
            <p:spPr>
              <a:xfrm>
                <a:off x="3895197" y="1857114"/>
                <a:ext cx="3417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16" name="textruta 15">
                <a:extLst>
                  <a:ext uri="{FF2B5EF4-FFF2-40B4-BE49-F238E27FC236}">
                    <a16:creationId xmlns:a16="http://schemas.microsoft.com/office/drawing/2014/main" id="{912F471D-71A1-214A-A8C9-2F9FBB30CA89}"/>
                  </a:ext>
                </a:extLst>
              </p:cNvPr>
              <p:cNvSpPr txBox="1"/>
              <p:nvPr/>
            </p:nvSpPr>
            <p:spPr>
              <a:xfrm>
                <a:off x="3885275" y="2169232"/>
                <a:ext cx="3241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17" name="Rak 16">
                <a:extLst>
                  <a:ext uri="{FF2B5EF4-FFF2-40B4-BE49-F238E27FC236}">
                    <a16:creationId xmlns:a16="http://schemas.microsoft.com/office/drawing/2014/main" id="{62F711AB-9CD1-A046-B3F0-345B3E7654CB}"/>
                  </a:ext>
                </a:extLst>
              </p:cNvPr>
              <p:cNvCxnSpPr/>
              <p:nvPr/>
            </p:nvCxnSpPr>
            <p:spPr>
              <a:xfrm>
                <a:off x="3910286" y="2169264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textruta 17">
              <a:extLst>
                <a:ext uri="{FF2B5EF4-FFF2-40B4-BE49-F238E27FC236}">
                  <a16:creationId xmlns:a16="http://schemas.microsoft.com/office/drawing/2014/main" id="{7BE4AC83-D683-B54F-8AD3-B6A154157298}"/>
                </a:ext>
              </a:extLst>
            </p:cNvPr>
            <p:cNvSpPr txBox="1"/>
            <p:nvPr/>
          </p:nvSpPr>
          <p:spPr>
            <a:xfrm>
              <a:off x="2760885" y="3109347"/>
              <a:ext cx="3287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s-IS" dirty="0">
                  <a:latin typeface="Bradley Hand" pitchFamily="2" charset="77"/>
                </a:rPr>
                <a:t> ∙</a:t>
              </a:r>
              <a:endParaRPr lang="sv-SE" dirty="0"/>
            </a:p>
          </p:txBody>
        </p:sp>
        <p:sp>
          <p:nvSpPr>
            <p:cNvPr id="19" name="textruta 18">
              <a:extLst>
                <a:ext uri="{FF2B5EF4-FFF2-40B4-BE49-F238E27FC236}">
                  <a16:creationId xmlns:a16="http://schemas.microsoft.com/office/drawing/2014/main" id="{86CB3713-B70B-0540-8572-24D55696185C}"/>
                </a:ext>
              </a:extLst>
            </p:cNvPr>
            <p:cNvSpPr txBox="1"/>
            <p:nvPr/>
          </p:nvSpPr>
          <p:spPr>
            <a:xfrm>
              <a:off x="2940425" y="3096188"/>
              <a:ext cx="8210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120 </a:t>
              </a:r>
              <a:r>
                <a:rPr lang="sv-SE" dirty="0" err="1">
                  <a:latin typeface="Bradley Hand" pitchFamily="2" charset="77"/>
                </a:rPr>
                <a:t>st</a:t>
              </a:r>
              <a:endParaRPr lang="sv-SE" dirty="0">
                <a:latin typeface="Bradley Hand" pitchFamily="2" charset="77"/>
              </a:endParaRPr>
            </a:p>
          </p:txBody>
        </p:sp>
        <p:sp>
          <p:nvSpPr>
            <p:cNvPr id="20" name="textruta 19">
              <a:extLst>
                <a:ext uri="{FF2B5EF4-FFF2-40B4-BE49-F238E27FC236}">
                  <a16:creationId xmlns:a16="http://schemas.microsoft.com/office/drawing/2014/main" id="{20FCD8AC-A5E9-6249-A0E0-F7A1134A4CBB}"/>
                </a:ext>
              </a:extLst>
            </p:cNvPr>
            <p:cNvSpPr txBox="1"/>
            <p:nvPr/>
          </p:nvSpPr>
          <p:spPr>
            <a:xfrm>
              <a:off x="3627051" y="3096188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34" name="textruta 33">
            <a:extLst>
              <a:ext uri="{FF2B5EF4-FFF2-40B4-BE49-F238E27FC236}">
                <a16:creationId xmlns:a16="http://schemas.microsoft.com/office/drawing/2014/main" id="{97F3F879-D716-B84D-910D-B7F00BD7D41D}"/>
              </a:ext>
            </a:extLst>
          </p:cNvPr>
          <p:cNvSpPr txBox="1"/>
          <p:nvPr/>
        </p:nvSpPr>
        <p:spPr>
          <a:xfrm>
            <a:off x="4524098" y="2938791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Bradley Hand" pitchFamily="2" charset="77"/>
              </a:rPr>
              <a:t>/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1C533817-AB9B-7C44-8BDA-F82023C29DE0}"/>
              </a:ext>
            </a:extLst>
          </p:cNvPr>
          <p:cNvSpPr txBox="1"/>
          <p:nvPr/>
        </p:nvSpPr>
        <p:spPr>
          <a:xfrm>
            <a:off x="4500337" y="2730364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  <a:latin typeface="Bradley Hand" pitchFamily="2" charset="77"/>
              </a:rPr>
              <a:t>40</a:t>
            </a:r>
          </a:p>
        </p:txBody>
      </p:sp>
      <p:sp>
        <p:nvSpPr>
          <p:cNvPr id="36" name="textruta 35">
            <a:extLst>
              <a:ext uri="{FF2B5EF4-FFF2-40B4-BE49-F238E27FC236}">
                <a16:creationId xmlns:a16="http://schemas.microsoft.com/office/drawing/2014/main" id="{1A2FCA47-845B-5A44-8789-ABF6BE79D187}"/>
              </a:ext>
            </a:extLst>
          </p:cNvPr>
          <p:cNvSpPr txBox="1"/>
          <p:nvPr/>
        </p:nvSpPr>
        <p:spPr>
          <a:xfrm>
            <a:off x="3957276" y="3275370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Bradley Hand" pitchFamily="2" charset="77"/>
              </a:rPr>
              <a:t>/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37" name="textruta 36">
            <a:extLst>
              <a:ext uri="{FF2B5EF4-FFF2-40B4-BE49-F238E27FC236}">
                <a16:creationId xmlns:a16="http://schemas.microsoft.com/office/drawing/2014/main" id="{928C381C-BB43-FA43-8891-55AD3E2D8300}"/>
              </a:ext>
            </a:extLst>
          </p:cNvPr>
          <p:cNvSpPr txBox="1"/>
          <p:nvPr/>
        </p:nvSpPr>
        <p:spPr>
          <a:xfrm>
            <a:off x="3911047" y="3459196"/>
            <a:ext cx="279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  <a:latin typeface="Bradley Hand" pitchFamily="2" charset="77"/>
              </a:rPr>
              <a:t>1</a:t>
            </a:r>
          </a:p>
        </p:txBody>
      </p:sp>
      <p:grpSp>
        <p:nvGrpSpPr>
          <p:cNvPr id="43" name="Grupp 42">
            <a:extLst>
              <a:ext uri="{FF2B5EF4-FFF2-40B4-BE49-F238E27FC236}">
                <a16:creationId xmlns:a16="http://schemas.microsoft.com/office/drawing/2014/main" id="{7F39DF5F-4BA3-6847-89EB-3C50FF45D08D}"/>
              </a:ext>
            </a:extLst>
          </p:cNvPr>
          <p:cNvGrpSpPr/>
          <p:nvPr/>
        </p:nvGrpSpPr>
        <p:grpSpPr>
          <a:xfrm>
            <a:off x="3933970" y="2958454"/>
            <a:ext cx="1416014" cy="664463"/>
            <a:chOff x="3933970" y="2958454"/>
            <a:chExt cx="1416014" cy="664463"/>
          </a:xfrm>
        </p:grpSpPr>
        <p:grpSp>
          <p:nvGrpSpPr>
            <p:cNvPr id="22" name="Grupp 21">
              <a:extLst>
                <a:ext uri="{FF2B5EF4-FFF2-40B4-BE49-F238E27FC236}">
                  <a16:creationId xmlns:a16="http://schemas.microsoft.com/office/drawing/2014/main" id="{9F4ABE0B-D91F-1247-B330-7465390FBBA8}"/>
                </a:ext>
              </a:extLst>
            </p:cNvPr>
            <p:cNvGrpSpPr/>
            <p:nvPr/>
          </p:nvGrpSpPr>
          <p:grpSpPr>
            <a:xfrm>
              <a:off x="3933970" y="2958454"/>
              <a:ext cx="1416014" cy="664463"/>
              <a:chOff x="2977407" y="1679691"/>
              <a:chExt cx="1416014" cy="664463"/>
            </a:xfrm>
          </p:grpSpPr>
          <p:grpSp>
            <p:nvGrpSpPr>
              <p:cNvPr id="23" name="Grupp 22">
                <a:extLst>
                  <a:ext uri="{FF2B5EF4-FFF2-40B4-BE49-F238E27FC236}">
                    <a16:creationId xmlns:a16="http://schemas.microsoft.com/office/drawing/2014/main" id="{CBC29FFA-9A96-404E-9820-D0BAD9AAF203}"/>
                  </a:ext>
                </a:extLst>
              </p:cNvPr>
              <p:cNvGrpSpPr/>
              <p:nvPr/>
            </p:nvGrpSpPr>
            <p:grpSpPr>
              <a:xfrm>
                <a:off x="2977407" y="1679691"/>
                <a:ext cx="631460" cy="664463"/>
                <a:chOff x="2977407" y="1679691"/>
                <a:chExt cx="631460" cy="664463"/>
              </a:xfrm>
            </p:grpSpPr>
            <p:grpSp>
              <p:nvGrpSpPr>
                <p:cNvPr id="29" name="Grupp 28">
                  <a:extLst>
                    <a:ext uri="{FF2B5EF4-FFF2-40B4-BE49-F238E27FC236}">
                      <a16:creationId xmlns:a16="http://schemas.microsoft.com/office/drawing/2014/main" id="{30083452-D706-C448-868B-43910E600087}"/>
                    </a:ext>
                  </a:extLst>
                </p:cNvPr>
                <p:cNvGrpSpPr/>
                <p:nvPr/>
              </p:nvGrpSpPr>
              <p:grpSpPr>
                <a:xfrm>
                  <a:off x="2977407" y="1679691"/>
                  <a:ext cx="342787" cy="664463"/>
                  <a:chOff x="3909259" y="1834034"/>
                  <a:chExt cx="342787" cy="664463"/>
                </a:xfrm>
              </p:grpSpPr>
              <p:sp>
                <p:nvSpPr>
                  <p:cNvPr id="31" name="textruta 30">
                    <a:extLst>
                      <a:ext uri="{FF2B5EF4-FFF2-40B4-BE49-F238E27FC236}">
                        <a16:creationId xmlns:a16="http://schemas.microsoft.com/office/drawing/2014/main" id="{FDDC8034-B4C8-AC42-B4A4-8C533DB0459F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1834034"/>
                    <a:ext cx="3417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2</a:t>
                    </a:r>
                  </a:p>
                </p:txBody>
              </p:sp>
              <p:sp>
                <p:nvSpPr>
                  <p:cNvPr id="32" name="textruta 31">
                    <a:extLst>
                      <a:ext uri="{FF2B5EF4-FFF2-40B4-BE49-F238E27FC236}">
                        <a16:creationId xmlns:a16="http://schemas.microsoft.com/office/drawing/2014/main" id="{EE385986-756F-BF4E-A6F5-98E8613CE2E2}"/>
                      </a:ext>
                    </a:extLst>
                  </p:cNvPr>
                  <p:cNvSpPr txBox="1"/>
                  <p:nvPr/>
                </p:nvSpPr>
                <p:spPr>
                  <a:xfrm>
                    <a:off x="3909259" y="2129165"/>
                    <a:ext cx="324128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v-SE" dirty="0">
                        <a:latin typeface="Bradley Hand" pitchFamily="2" charset="77"/>
                      </a:rPr>
                      <a:t>3</a:t>
                    </a:r>
                  </a:p>
                </p:txBody>
              </p:sp>
              <p:cxnSp>
                <p:nvCxnSpPr>
                  <p:cNvPr id="33" name="Rak 32">
                    <a:extLst>
                      <a:ext uri="{FF2B5EF4-FFF2-40B4-BE49-F238E27FC236}">
                        <a16:creationId xmlns:a16="http://schemas.microsoft.com/office/drawing/2014/main" id="{D19B18C4-9965-5044-941A-D7DE358F30F2}"/>
                      </a:ext>
                    </a:extLst>
                  </p:cNvPr>
                  <p:cNvCxnSpPr/>
                  <p:nvPr/>
                </p:nvCxnSpPr>
                <p:spPr>
                  <a:xfrm>
                    <a:off x="3910286" y="2156435"/>
                    <a:ext cx="301660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0" name="textruta 29">
                  <a:extLst>
                    <a:ext uri="{FF2B5EF4-FFF2-40B4-BE49-F238E27FC236}">
                      <a16:creationId xmlns:a16="http://schemas.microsoft.com/office/drawing/2014/main" id="{171D43B0-9466-D649-8921-75F418F3C874}"/>
                    </a:ext>
                  </a:extLst>
                </p:cNvPr>
                <p:cNvSpPr txBox="1"/>
                <p:nvPr/>
              </p:nvSpPr>
              <p:spPr>
                <a:xfrm>
                  <a:off x="3280094" y="1817425"/>
                  <a:ext cx="3287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s-IS" dirty="0">
                      <a:latin typeface="Bradley Hand" pitchFamily="2" charset="77"/>
                    </a:rPr>
                    <a:t> ∙</a:t>
                  </a:r>
                  <a:endParaRPr lang="sv-SE" dirty="0"/>
                </a:p>
              </p:txBody>
            </p:sp>
          </p:grpSp>
          <p:grpSp>
            <p:nvGrpSpPr>
              <p:cNvPr id="24" name="Grupp 23">
                <a:extLst>
                  <a:ext uri="{FF2B5EF4-FFF2-40B4-BE49-F238E27FC236}">
                    <a16:creationId xmlns:a16="http://schemas.microsoft.com/office/drawing/2014/main" id="{D5FCBA1C-DD86-9244-B890-D5E6D7C81EA2}"/>
                  </a:ext>
                </a:extLst>
              </p:cNvPr>
              <p:cNvGrpSpPr/>
              <p:nvPr/>
            </p:nvGrpSpPr>
            <p:grpSpPr>
              <a:xfrm>
                <a:off x="3459433" y="1679691"/>
                <a:ext cx="575799" cy="664463"/>
                <a:chOff x="3787965" y="1853698"/>
                <a:chExt cx="575799" cy="664463"/>
              </a:xfrm>
            </p:grpSpPr>
            <p:sp>
              <p:nvSpPr>
                <p:cNvPr id="26" name="textruta 25">
                  <a:extLst>
                    <a:ext uri="{FF2B5EF4-FFF2-40B4-BE49-F238E27FC236}">
                      <a16:creationId xmlns:a16="http://schemas.microsoft.com/office/drawing/2014/main" id="{C29BE068-861E-604F-91FF-907BB88FC713}"/>
                    </a:ext>
                  </a:extLst>
                </p:cNvPr>
                <p:cNvSpPr txBox="1"/>
                <p:nvPr/>
              </p:nvSpPr>
              <p:spPr>
                <a:xfrm>
                  <a:off x="3787965" y="1853698"/>
                  <a:ext cx="57579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120</a:t>
                  </a:r>
                </a:p>
              </p:txBody>
            </p:sp>
            <p:sp>
              <p:nvSpPr>
                <p:cNvPr id="27" name="textruta 26">
                  <a:extLst>
                    <a:ext uri="{FF2B5EF4-FFF2-40B4-BE49-F238E27FC236}">
                      <a16:creationId xmlns:a16="http://schemas.microsoft.com/office/drawing/2014/main" id="{72F57BF8-24AF-FA4B-ABD3-9EF2416EF4B7}"/>
                    </a:ext>
                  </a:extLst>
                </p:cNvPr>
                <p:cNvSpPr txBox="1"/>
                <p:nvPr/>
              </p:nvSpPr>
              <p:spPr>
                <a:xfrm>
                  <a:off x="3910286" y="2148829"/>
                  <a:ext cx="30649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</a:t>
                  </a:r>
                </a:p>
              </p:txBody>
            </p:sp>
            <p:cxnSp>
              <p:nvCxnSpPr>
                <p:cNvPr id="28" name="Rak 27">
                  <a:extLst>
                    <a:ext uri="{FF2B5EF4-FFF2-40B4-BE49-F238E27FC236}">
                      <a16:creationId xmlns:a16="http://schemas.microsoft.com/office/drawing/2014/main" id="{BD9919B6-5FC4-CA44-92EF-29A09C67101A}"/>
                    </a:ext>
                  </a:extLst>
                </p:cNvPr>
                <p:cNvCxnSpPr/>
                <p:nvPr/>
              </p:nvCxnSpPr>
              <p:spPr>
                <a:xfrm>
                  <a:off x="3910286" y="2169264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textruta 24">
                <a:extLst>
                  <a:ext uri="{FF2B5EF4-FFF2-40B4-BE49-F238E27FC236}">
                    <a16:creationId xmlns:a16="http://schemas.microsoft.com/office/drawing/2014/main" id="{15F162AF-9787-B942-9BBF-50350DFF16CA}"/>
                  </a:ext>
                </a:extLst>
              </p:cNvPr>
              <p:cNvSpPr txBox="1"/>
              <p:nvPr/>
            </p:nvSpPr>
            <p:spPr>
              <a:xfrm>
                <a:off x="4093790" y="1805593"/>
                <a:ext cx="2996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C9BAD22B-5D5F-D240-A026-EA2D5E71E921}"/>
                </a:ext>
              </a:extLst>
            </p:cNvPr>
            <p:cNvSpPr/>
            <p:nvPr/>
          </p:nvSpPr>
          <p:spPr>
            <a:xfrm>
              <a:off x="4822244" y="3068919"/>
              <a:ext cx="3706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 err="1">
                  <a:latin typeface="Bradley Hand" pitchFamily="2" charset="77"/>
                </a:rPr>
                <a:t>st</a:t>
              </a:r>
              <a:endParaRPr lang="sv-SE" dirty="0"/>
            </a:p>
          </p:txBody>
        </p:sp>
      </p:grpSp>
      <p:grpSp>
        <p:nvGrpSpPr>
          <p:cNvPr id="47" name="Grupp 46">
            <a:extLst>
              <a:ext uri="{FF2B5EF4-FFF2-40B4-BE49-F238E27FC236}">
                <a16:creationId xmlns:a16="http://schemas.microsoft.com/office/drawing/2014/main" id="{2656ECF3-157D-5644-A600-083276A1425E}"/>
              </a:ext>
            </a:extLst>
          </p:cNvPr>
          <p:cNvGrpSpPr/>
          <p:nvPr/>
        </p:nvGrpSpPr>
        <p:grpSpPr>
          <a:xfrm>
            <a:off x="5279617" y="2958239"/>
            <a:ext cx="878498" cy="664463"/>
            <a:chOff x="5342351" y="2948622"/>
            <a:chExt cx="878498" cy="664463"/>
          </a:xfrm>
        </p:grpSpPr>
        <p:grpSp>
          <p:nvGrpSpPr>
            <p:cNvPr id="45" name="Grupp 44">
              <a:extLst>
                <a:ext uri="{FF2B5EF4-FFF2-40B4-BE49-F238E27FC236}">
                  <a16:creationId xmlns:a16="http://schemas.microsoft.com/office/drawing/2014/main" id="{F76606A6-6393-5A4A-B6D9-A3D78BFACE4E}"/>
                </a:ext>
              </a:extLst>
            </p:cNvPr>
            <p:cNvGrpSpPr/>
            <p:nvPr/>
          </p:nvGrpSpPr>
          <p:grpSpPr>
            <a:xfrm>
              <a:off x="5342351" y="2948622"/>
              <a:ext cx="727864" cy="664463"/>
              <a:chOff x="5342351" y="2948622"/>
              <a:chExt cx="727864" cy="664463"/>
            </a:xfrm>
          </p:grpSpPr>
          <p:grpSp>
            <p:nvGrpSpPr>
              <p:cNvPr id="38" name="Grupp 37">
                <a:extLst>
                  <a:ext uri="{FF2B5EF4-FFF2-40B4-BE49-F238E27FC236}">
                    <a16:creationId xmlns:a16="http://schemas.microsoft.com/office/drawing/2014/main" id="{A871FE43-0836-6B41-91C6-3E8385643DC1}"/>
                  </a:ext>
                </a:extLst>
              </p:cNvPr>
              <p:cNvGrpSpPr/>
              <p:nvPr/>
            </p:nvGrpSpPr>
            <p:grpSpPr>
              <a:xfrm>
                <a:off x="5342351" y="2948622"/>
                <a:ext cx="439544" cy="664463"/>
                <a:chOff x="3851728" y="1857114"/>
                <a:chExt cx="439544" cy="664463"/>
              </a:xfrm>
            </p:grpSpPr>
            <p:sp>
              <p:nvSpPr>
                <p:cNvPr id="39" name="textruta 38">
                  <a:extLst>
                    <a:ext uri="{FF2B5EF4-FFF2-40B4-BE49-F238E27FC236}">
                      <a16:creationId xmlns:a16="http://schemas.microsoft.com/office/drawing/2014/main" id="{04738527-F604-6346-A1CE-3BA064B1FF54}"/>
                    </a:ext>
                  </a:extLst>
                </p:cNvPr>
                <p:cNvSpPr txBox="1"/>
                <p:nvPr/>
              </p:nvSpPr>
              <p:spPr>
                <a:xfrm>
                  <a:off x="3851728" y="1857114"/>
                  <a:ext cx="43954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80</a:t>
                  </a:r>
                </a:p>
              </p:txBody>
            </p:sp>
            <p:sp>
              <p:nvSpPr>
                <p:cNvPr id="40" name="textruta 39">
                  <a:extLst>
                    <a:ext uri="{FF2B5EF4-FFF2-40B4-BE49-F238E27FC236}">
                      <a16:creationId xmlns:a16="http://schemas.microsoft.com/office/drawing/2014/main" id="{B910745C-35C4-3545-83EB-59371BE67302}"/>
                    </a:ext>
                  </a:extLst>
                </p:cNvPr>
                <p:cNvSpPr txBox="1"/>
                <p:nvPr/>
              </p:nvSpPr>
              <p:spPr>
                <a:xfrm>
                  <a:off x="3918334" y="2152245"/>
                  <a:ext cx="30649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</a:t>
                  </a:r>
                </a:p>
              </p:txBody>
            </p:sp>
            <p:cxnSp>
              <p:nvCxnSpPr>
                <p:cNvPr id="41" name="Rak 40">
                  <a:extLst>
                    <a:ext uri="{FF2B5EF4-FFF2-40B4-BE49-F238E27FC236}">
                      <a16:creationId xmlns:a16="http://schemas.microsoft.com/office/drawing/2014/main" id="{3E02BAF4-42C4-B94C-9E99-AEDE56733205}"/>
                    </a:ext>
                  </a:extLst>
                </p:cNvPr>
                <p:cNvCxnSpPr/>
                <p:nvPr/>
              </p:nvCxnSpPr>
              <p:spPr>
                <a:xfrm>
                  <a:off x="3910286" y="2169264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29ADE6F5-AD2E-F144-83FA-F47125D538F2}"/>
                  </a:ext>
                </a:extLst>
              </p:cNvPr>
              <p:cNvSpPr/>
              <p:nvPr/>
            </p:nvSpPr>
            <p:spPr>
              <a:xfrm>
                <a:off x="5699601" y="3058321"/>
                <a:ext cx="37061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 err="1">
                    <a:latin typeface="Bradley Hand" pitchFamily="2" charset="77"/>
                  </a:rPr>
                  <a:t>st</a:t>
                </a:r>
                <a:endParaRPr lang="sv-SE" dirty="0"/>
              </a:p>
            </p:txBody>
          </p:sp>
        </p:grpSp>
        <p:sp>
          <p:nvSpPr>
            <p:cNvPr id="46" name="textruta 45">
              <a:extLst>
                <a:ext uri="{FF2B5EF4-FFF2-40B4-BE49-F238E27FC236}">
                  <a16:creationId xmlns:a16="http://schemas.microsoft.com/office/drawing/2014/main" id="{73A09000-776F-1748-A257-D90C2C19BE29}"/>
                </a:ext>
              </a:extLst>
            </p:cNvPr>
            <p:cNvSpPr txBox="1"/>
            <p:nvPr/>
          </p:nvSpPr>
          <p:spPr>
            <a:xfrm>
              <a:off x="5921218" y="3039458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48" name="textruta 47">
            <a:extLst>
              <a:ext uri="{FF2B5EF4-FFF2-40B4-BE49-F238E27FC236}">
                <a16:creationId xmlns:a16="http://schemas.microsoft.com/office/drawing/2014/main" id="{62E4CB8F-F076-DB48-B456-4BB5851792C8}"/>
              </a:ext>
            </a:extLst>
          </p:cNvPr>
          <p:cNvSpPr txBox="1"/>
          <p:nvPr/>
        </p:nvSpPr>
        <p:spPr>
          <a:xfrm>
            <a:off x="6076411" y="3058507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80 </a:t>
            </a:r>
            <a:r>
              <a:rPr lang="sv-SE" dirty="0" err="1">
                <a:latin typeface="Bradley Hand" pitchFamily="2" charset="77"/>
              </a:rPr>
              <a:t>st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49" name="textruta 48">
            <a:extLst>
              <a:ext uri="{FF2B5EF4-FFF2-40B4-BE49-F238E27FC236}">
                <a16:creationId xmlns:a16="http://schemas.microsoft.com/office/drawing/2014/main" id="{75E72225-DD1C-E24D-BFA9-35CFAF900BD4}"/>
              </a:ext>
            </a:extLst>
          </p:cNvPr>
          <p:cNvSpPr txBox="1"/>
          <p:nvPr/>
        </p:nvSpPr>
        <p:spPr>
          <a:xfrm>
            <a:off x="1687086" y="4416357"/>
            <a:ext cx="5090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Det finns 80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femkronor i spargrisen</a:t>
            </a:r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74EFE663-C565-894C-B48E-0D84340E280A}"/>
              </a:ext>
            </a:extLst>
          </p:cNvPr>
          <p:cNvSpPr/>
          <p:nvPr/>
        </p:nvSpPr>
        <p:spPr>
          <a:xfrm>
            <a:off x="149417" y="195973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318270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34" grpId="0"/>
      <p:bldP spid="35" grpId="0"/>
      <p:bldP spid="36" grpId="0"/>
      <p:bldP spid="37" grpId="0"/>
      <p:bldP spid="48" grpId="0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1">
            <a:extLst>
              <a:ext uri="{FF2B5EF4-FFF2-40B4-BE49-F238E27FC236}">
                <a16:creationId xmlns:a16="http://schemas.microsoft.com/office/drawing/2014/main" id="{BD00A440-81E4-CD44-BBCA-85E03CA788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195263"/>
            <a:ext cx="8745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							  Division av bråk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1106098A-EECD-1F48-9F92-6FCC01011D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75" y="1045908"/>
            <a:ext cx="4711476" cy="3307952"/>
          </a:xfrm>
          <a:prstGeom prst="rect">
            <a:avLst/>
          </a:prstGeom>
        </p:spPr>
      </p:pic>
      <p:sp>
        <p:nvSpPr>
          <p:cNvPr id="39" name="textruta 38">
            <a:extLst>
              <a:ext uri="{FF2B5EF4-FFF2-40B4-BE49-F238E27FC236}">
                <a16:creationId xmlns:a16="http://schemas.microsoft.com/office/drawing/2014/main" id="{FC562132-8065-2946-8153-4C8C60FD7590}"/>
              </a:ext>
            </a:extLst>
          </p:cNvPr>
          <p:cNvSpPr txBox="1"/>
          <p:nvPr/>
        </p:nvSpPr>
        <p:spPr>
          <a:xfrm>
            <a:off x="4897778" y="1046992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1.</a:t>
            </a:r>
            <a:endParaRPr lang="sv-SE" b="1" dirty="0">
              <a:solidFill>
                <a:srgbClr val="C00000"/>
              </a:solidFill>
            </a:endParaRP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9858BA7A-7CDF-254A-8121-DBBFCF30C980}"/>
              </a:ext>
            </a:extLst>
          </p:cNvPr>
          <p:cNvSpPr/>
          <p:nvPr/>
        </p:nvSpPr>
        <p:spPr>
          <a:xfrm>
            <a:off x="5260378" y="1045908"/>
            <a:ext cx="3883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Vilket eller vilka bråk på bråktavlan är lika med de här talen? </a:t>
            </a:r>
            <a:endParaRPr lang="sv-SE" dirty="0">
              <a:effectLst/>
              <a:latin typeface="+mn-lt"/>
            </a:endParaRP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D5F5407C-F3AC-5246-BC2C-E91AE7277A1B}"/>
              </a:ext>
            </a:extLst>
          </p:cNvPr>
          <p:cNvGrpSpPr/>
          <p:nvPr/>
        </p:nvGrpSpPr>
        <p:grpSpPr>
          <a:xfrm>
            <a:off x="5260378" y="1651751"/>
            <a:ext cx="651389" cy="595562"/>
            <a:chOff x="753528" y="5063535"/>
            <a:chExt cx="651389" cy="595562"/>
          </a:xfrm>
        </p:grpSpPr>
        <p:grpSp>
          <p:nvGrpSpPr>
            <p:cNvPr id="24" name="Grupp 23">
              <a:extLst>
                <a:ext uri="{FF2B5EF4-FFF2-40B4-BE49-F238E27FC236}">
                  <a16:creationId xmlns:a16="http://schemas.microsoft.com/office/drawing/2014/main" id="{6D6A3E7A-FB00-D64D-A2D2-F385F380E0C6}"/>
                </a:ext>
              </a:extLst>
            </p:cNvPr>
            <p:cNvGrpSpPr/>
            <p:nvPr/>
          </p:nvGrpSpPr>
          <p:grpSpPr>
            <a:xfrm>
              <a:off x="1102204" y="5063535"/>
              <a:ext cx="302713" cy="595562"/>
              <a:chOff x="3909259" y="1834034"/>
              <a:chExt cx="302713" cy="595562"/>
            </a:xfrm>
          </p:grpSpPr>
          <p:sp>
            <p:nvSpPr>
              <p:cNvPr id="26" name="textruta 25">
                <a:extLst>
                  <a:ext uri="{FF2B5EF4-FFF2-40B4-BE49-F238E27FC236}">
                    <a16:creationId xmlns:a16="http://schemas.microsoft.com/office/drawing/2014/main" id="{2AA3D902-4565-E642-891D-D54B24D3A7AC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27" name="textruta 26">
                <a:extLst>
                  <a:ext uri="{FF2B5EF4-FFF2-40B4-BE49-F238E27FC236}">
                    <a16:creationId xmlns:a16="http://schemas.microsoft.com/office/drawing/2014/main" id="{38D27D22-FDFA-1D4D-81C5-FF802318199C}"/>
                  </a:ext>
                </a:extLst>
              </p:cNvPr>
              <p:cNvSpPr txBox="1"/>
              <p:nvPr/>
            </p:nvSpPr>
            <p:spPr>
              <a:xfrm>
                <a:off x="3909259" y="206026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28" name="Rak 27">
                <a:extLst>
                  <a:ext uri="{FF2B5EF4-FFF2-40B4-BE49-F238E27FC236}">
                    <a16:creationId xmlns:a16="http://schemas.microsoft.com/office/drawing/2014/main" id="{74E79587-03BF-0948-B171-9A4A234D31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9586" y="2129165"/>
                <a:ext cx="18042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ruta 39">
              <a:extLst>
                <a:ext uri="{FF2B5EF4-FFF2-40B4-BE49-F238E27FC236}">
                  <a16:creationId xmlns:a16="http://schemas.microsoft.com/office/drawing/2014/main" id="{8B98EFCB-3531-A24E-9403-9F0D2239600B}"/>
                </a:ext>
              </a:extLst>
            </p:cNvPr>
            <p:cNvSpPr txBox="1"/>
            <p:nvPr/>
          </p:nvSpPr>
          <p:spPr>
            <a:xfrm>
              <a:off x="753528" y="5154336"/>
              <a:ext cx="365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a)</a:t>
              </a:r>
            </a:p>
          </p:txBody>
        </p:sp>
      </p:grpSp>
      <p:grpSp>
        <p:nvGrpSpPr>
          <p:cNvPr id="57" name="Grupp 56">
            <a:extLst>
              <a:ext uri="{FF2B5EF4-FFF2-40B4-BE49-F238E27FC236}">
                <a16:creationId xmlns:a16="http://schemas.microsoft.com/office/drawing/2014/main" id="{310B3780-D5BA-AD46-88FC-96CD08C5FFB1}"/>
              </a:ext>
            </a:extLst>
          </p:cNvPr>
          <p:cNvGrpSpPr/>
          <p:nvPr/>
        </p:nvGrpSpPr>
        <p:grpSpPr>
          <a:xfrm>
            <a:off x="6569779" y="1651751"/>
            <a:ext cx="663804" cy="594804"/>
            <a:chOff x="753528" y="5063535"/>
            <a:chExt cx="663804" cy="594804"/>
          </a:xfrm>
        </p:grpSpPr>
        <p:grpSp>
          <p:nvGrpSpPr>
            <p:cNvPr id="58" name="Grupp 57">
              <a:extLst>
                <a:ext uri="{FF2B5EF4-FFF2-40B4-BE49-F238E27FC236}">
                  <a16:creationId xmlns:a16="http://schemas.microsoft.com/office/drawing/2014/main" id="{90225416-0AEE-A945-B342-DBDCF19A0D31}"/>
                </a:ext>
              </a:extLst>
            </p:cNvPr>
            <p:cNvGrpSpPr/>
            <p:nvPr/>
          </p:nvGrpSpPr>
          <p:grpSpPr>
            <a:xfrm>
              <a:off x="1103231" y="5063535"/>
              <a:ext cx="314101" cy="594804"/>
              <a:chOff x="3910286" y="1834034"/>
              <a:chExt cx="314101" cy="594804"/>
            </a:xfrm>
          </p:grpSpPr>
          <p:sp>
            <p:nvSpPr>
              <p:cNvPr id="60" name="textruta 59">
                <a:extLst>
                  <a:ext uri="{FF2B5EF4-FFF2-40B4-BE49-F238E27FC236}">
                    <a16:creationId xmlns:a16="http://schemas.microsoft.com/office/drawing/2014/main" id="{526E54D2-DBC3-6949-AC74-129DF1DFBF64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61" name="textruta 60">
                <a:extLst>
                  <a:ext uri="{FF2B5EF4-FFF2-40B4-BE49-F238E27FC236}">
                    <a16:creationId xmlns:a16="http://schemas.microsoft.com/office/drawing/2014/main" id="{ECC2F239-EA42-2B43-93A3-97C8C21F0859}"/>
                  </a:ext>
                </a:extLst>
              </p:cNvPr>
              <p:cNvSpPr txBox="1"/>
              <p:nvPr/>
            </p:nvSpPr>
            <p:spPr>
              <a:xfrm>
                <a:off x="3922701" y="205950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62" name="Rak 61">
                <a:extLst>
                  <a:ext uri="{FF2B5EF4-FFF2-40B4-BE49-F238E27FC236}">
                    <a16:creationId xmlns:a16="http://schemas.microsoft.com/office/drawing/2014/main" id="{B3B7B8B2-B639-E645-9A83-2AA787543D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5845" y="2129165"/>
                <a:ext cx="188513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textruta 58">
              <a:extLst>
                <a:ext uri="{FF2B5EF4-FFF2-40B4-BE49-F238E27FC236}">
                  <a16:creationId xmlns:a16="http://schemas.microsoft.com/office/drawing/2014/main" id="{5A62593A-81DA-344A-A7FC-603620402CDA}"/>
                </a:ext>
              </a:extLst>
            </p:cNvPr>
            <p:cNvSpPr txBox="1"/>
            <p:nvPr/>
          </p:nvSpPr>
          <p:spPr>
            <a:xfrm>
              <a:off x="753528" y="5154336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grpSp>
        <p:nvGrpSpPr>
          <p:cNvPr id="63" name="Grupp 62">
            <a:extLst>
              <a:ext uri="{FF2B5EF4-FFF2-40B4-BE49-F238E27FC236}">
                <a16:creationId xmlns:a16="http://schemas.microsoft.com/office/drawing/2014/main" id="{6A1E8A01-3A35-484D-B540-D7BA27496E2B}"/>
              </a:ext>
            </a:extLst>
          </p:cNvPr>
          <p:cNvGrpSpPr/>
          <p:nvPr/>
        </p:nvGrpSpPr>
        <p:grpSpPr>
          <a:xfrm>
            <a:off x="7794724" y="1614650"/>
            <a:ext cx="651389" cy="594214"/>
            <a:chOff x="753528" y="5063535"/>
            <a:chExt cx="651389" cy="594214"/>
          </a:xfrm>
        </p:grpSpPr>
        <p:grpSp>
          <p:nvGrpSpPr>
            <p:cNvPr id="64" name="Grupp 63">
              <a:extLst>
                <a:ext uri="{FF2B5EF4-FFF2-40B4-BE49-F238E27FC236}">
                  <a16:creationId xmlns:a16="http://schemas.microsoft.com/office/drawing/2014/main" id="{A1CC4925-22DC-3540-9C42-B917FD1FD9F6}"/>
                </a:ext>
              </a:extLst>
            </p:cNvPr>
            <p:cNvGrpSpPr/>
            <p:nvPr/>
          </p:nvGrpSpPr>
          <p:grpSpPr>
            <a:xfrm>
              <a:off x="1094086" y="5063535"/>
              <a:ext cx="310831" cy="594214"/>
              <a:chOff x="3901141" y="1834034"/>
              <a:chExt cx="310831" cy="594214"/>
            </a:xfrm>
          </p:grpSpPr>
          <p:sp>
            <p:nvSpPr>
              <p:cNvPr id="66" name="textruta 65">
                <a:extLst>
                  <a:ext uri="{FF2B5EF4-FFF2-40B4-BE49-F238E27FC236}">
                    <a16:creationId xmlns:a16="http://schemas.microsoft.com/office/drawing/2014/main" id="{F2563992-6643-8D41-93A0-B3ED1D5BE580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67" name="textruta 66">
                <a:extLst>
                  <a:ext uri="{FF2B5EF4-FFF2-40B4-BE49-F238E27FC236}">
                    <a16:creationId xmlns:a16="http://schemas.microsoft.com/office/drawing/2014/main" id="{87F29EFC-1A6C-A749-92F0-EBD1913C2463}"/>
                  </a:ext>
                </a:extLst>
              </p:cNvPr>
              <p:cNvSpPr txBox="1"/>
              <p:nvPr/>
            </p:nvSpPr>
            <p:spPr>
              <a:xfrm>
                <a:off x="3901141" y="205891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cxnSp>
            <p:nvCxnSpPr>
              <p:cNvPr id="68" name="Rak 67">
                <a:extLst>
                  <a:ext uri="{FF2B5EF4-FFF2-40B4-BE49-F238E27FC236}">
                    <a16:creationId xmlns:a16="http://schemas.microsoft.com/office/drawing/2014/main" id="{4F6A7C3B-A22D-024D-AAC1-276384727D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7295" y="2129165"/>
                <a:ext cx="185613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textruta 64">
              <a:extLst>
                <a:ext uri="{FF2B5EF4-FFF2-40B4-BE49-F238E27FC236}">
                  <a16:creationId xmlns:a16="http://schemas.microsoft.com/office/drawing/2014/main" id="{8EC7266A-6E35-104A-92D4-7B1FCB765FD5}"/>
                </a:ext>
              </a:extLst>
            </p:cNvPr>
            <p:cNvSpPr txBox="1"/>
            <p:nvPr/>
          </p:nvSpPr>
          <p:spPr>
            <a:xfrm>
              <a:off x="753528" y="5154336"/>
              <a:ext cx="3529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c)</a:t>
              </a:r>
            </a:p>
          </p:txBody>
        </p:sp>
      </p:grpSp>
      <p:sp>
        <p:nvSpPr>
          <p:cNvPr id="16" name="Rektangel 15">
            <a:extLst>
              <a:ext uri="{FF2B5EF4-FFF2-40B4-BE49-F238E27FC236}">
                <a16:creationId xmlns:a16="http://schemas.microsoft.com/office/drawing/2014/main" id="{CBC0AA3E-5009-8848-9D5D-DFF8DA822537}"/>
              </a:ext>
            </a:extLst>
          </p:cNvPr>
          <p:cNvSpPr/>
          <p:nvPr/>
        </p:nvSpPr>
        <p:spPr>
          <a:xfrm>
            <a:off x="5201450" y="2617095"/>
            <a:ext cx="3352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Beräkna med hjälp av bråktavlan.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69" name="textruta 68">
            <a:extLst>
              <a:ext uri="{FF2B5EF4-FFF2-40B4-BE49-F238E27FC236}">
                <a16:creationId xmlns:a16="http://schemas.microsoft.com/office/drawing/2014/main" id="{F92D759F-E500-954C-A348-5710681C0552}"/>
              </a:ext>
            </a:extLst>
          </p:cNvPr>
          <p:cNvSpPr txBox="1"/>
          <p:nvPr/>
        </p:nvSpPr>
        <p:spPr>
          <a:xfrm>
            <a:off x="5049158" y="3123733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2.</a:t>
            </a:r>
            <a:endParaRPr lang="sv-SE" b="1" dirty="0">
              <a:solidFill>
                <a:srgbClr val="C00000"/>
              </a:solidFill>
            </a:endParaRPr>
          </a:p>
        </p:txBody>
      </p:sp>
      <p:grpSp>
        <p:nvGrpSpPr>
          <p:cNvPr id="31" name="Grupp 30">
            <a:extLst>
              <a:ext uri="{FF2B5EF4-FFF2-40B4-BE49-F238E27FC236}">
                <a16:creationId xmlns:a16="http://schemas.microsoft.com/office/drawing/2014/main" id="{1AA1400F-8603-A247-93E1-7C5577E45368}"/>
              </a:ext>
            </a:extLst>
          </p:cNvPr>
          <p:cNvGrpSpPr/>
          <p:nvPr/>
        </p:nvGrpSpPr>
        <p:grpSpPr>
          <a:xfrm>
            <a:off x="5383788" y="3036740"/>
            <a:ext cx="1010681" cy="609436"/>
            <a:chOff x="4014224" y="4986973"/>
            <a:chExt cx="1010681" cy="609436"/>
          </a:xfrm>
        </p:grpSpPr>
        <p:grpSp>
          <p:nvGrpSpPr>
            <p:cNvPr id="30" name="Grupp 29">
              <a:extLst>
                <a:ext uri="{FF2B5EF4-FFF2-40B4-BE49-F238E27FC236}">
                  <a16:creationId xmlns:a16="http://schemas.microsoft.com/office/drawing/2014/main" id="{469EE5BB-1B65-E941-A67C-D1AD13A17C0F}"/>
                </a:ext>
              </a:extLst>
            </p:cNvPr>
            <p:cNvGrpSpPr/>
            <p:nvPr/>
          </p:nvGrpSpPr>
          <p:grpSpPr>
            <a:xfrm>
              <a:off x="4313096" y="4986973"/>
              <a:ext cx="711809" cy="609436"/>
              <a:chOff x="4490917" y="5063535"/>
              <a:chExt cx="711809" cy="609436"/>
            </a:xfrm>
          </p:grpSpPr>
          <p:grpSp>
            <p:nvGrpSpPr>
              <p:cNvPr id="41" name="Grupp 40">
                <a:extLst>
                  <a:ext uri="{FF2B5EF4-FFF2-40B4-BE49-F238E27FC236}">
                    <a16:creationId xmlns:a16="http://schemas.microsoft.com/office/drawing/2014/main" id="{45CB0291-C26F-C049-A40F-3FB658D19F85}"/>
                  </a:ext>
                </a:extLst>
              </p:cNvPr>
              <p:cNvGrpSpPr/>
              <p:nvPr/>
            </p:nvGrpSpPr>
            <p:grpSpPr>
              <a:xfrm>
                <a:off x="4490917" y="5063535"/>
                <a:ext cx="711809" cy="609436"/>
                <a:chOff x="3174367" y="1660027"/>
                <a:chExt cx="711809" cy="609436"/>
              </a:xfrm>
            </p:grpSpPr>
            <p:grpSp>
              <p:nvGrpSpPr>
                <p:cNvPr id="46" name="Grupp 45">
                  <a:extLst>
                    <a:ext uri="{FF2B5EF4-FFF2-40B4-BE49-F238E27FC236}">
                      <a16:creationId xmlns:a16="http://schemas.microsoft.com/office/drawing/2014/main" id="{DFC2EBD5-836A-CC44-BB20-58BEECCC0158}"/>
                    </a:ext>
                  </a:extLst>
                </p:cNvPr>
                <p:cNvGrpSpPr/>
                <p:nvPr/>
              </p:nvGrpSpPr>
              <p:grpSpPr>
                <a:xfrm>
                  <a:off x="3174367" y="1762886"/>
                  <a:ext cx="434500" cy="423871"/>
                  <a:chOff x="3174367" y="1762886"/>
                  <a:chExt cx="434500" cy="423871"/>
                </a:xfrm>
              </p:grpSpPr>
              <p:sp>
                <p:nvSpPr>
                  <p:cNvPr id="54" name="textruta 53">
                    <a:extLst>
                      <a:ext uri="{FF2B5EF4-FFF2-40B4-BE49-F238E27FC236}">
                        <a16:creationId xmlns:a16="http://schemas.microsoft.com/office/drawing/2014/main" id="{343BFBA3-46D1-3244-B758-4A12E8B4CADB}"/>
                      </a:ext>
                    </a:extLst>
                  </p:cNvPr>
                  <p:cNvSpPr txBox="1"/>
                  <p:nvPr/>
                </p:nvSpPr>
                <p:spPr>
                  <a:xfrm>
                    <a:off x="3174367" y="1762886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53" name="textruta 52">
                    <a:extLst>
                      <a:ext uri="{FF2B5EF4-FFF2-40B4-BE49-F238E27FC236}">
                        <a16:creationId xmlns:a16="http://schemas.microsoft.com/office/drawing/2014/main" id="{88A59E78-7625-5C4C-BA04-929F0586CD14}"/>
                      </a:ext>
                    </a:extLst>
                  </p:cNvPr>
                  <p:cNvSpPr txBox="1"/>
                  <p:nvPr/>
                </p:nvSpPr>
                <p:spPr>
                  <a:xfrm>
                    <a:off x="3280094" y="1817425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sv-SE" dirty="0"/>
                  </a:p>
                </p:txBody>
              </p:sp>
            </p:grpSp>
            <p:grpSp>
              <p:nvGrpSpPr>
                <p:cNvPr id="47" name="Grupp 46">
                  <a:extLst>
                    <a:ext uri="{FF2B5EF4-FFF2-40B4-BE49-F238E27FC236}">
                      <a16:creationId xmlns:a16="http://schemas.microsoft.com/office/drawing/2014/main" id="{D324A0B9-51B4-324B-9B34-C437340B8896}"/>
                    </a:ext>
                  </a:extLst>
                </p:cNvPr>
                <p:cNvGrpSpPr/>
                <p:nvPr/>
              </p:nvGrpSpPr>
              <p:grpSpPr>
                <a:xfrm>
                  <a:off x="3581754" y="1660027"/>
                  <a:ext cx="304422" cy="609436"/>
                  <a:chOff x="3910286" y="1834034"/>
                  <a:chExt cx="304422" cy="609436"/>
                </a:xfrm>
              </p:grpSpPr>
              <p:sp>
                <p:nvSpPr>
                  <p:cNvPr id="49" name="textruta 48">
                    <a:extLst>
                      <a:ext uri="{FF2B5EF4-FFF2-40B4-BE49-F238E27FC236}">
                        <a16:creationId xmlns:a16="http://schemas.microsoft.com/office/drawing/2014/main" id="{91F253F8-7D5B-9241-B256-58DBBF169690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1834034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50" name="textruta 49">
                    <a:extLst>
                      <a:ext uri="{FF2B5EF4-FFF2-40B4-BE49-F238E27FC236}">
                        <a16:creationId xmlns:a16="http://schemas.microsoft.com/office/drawing/2014/main" id="{212D47A9-D268-AE43-A143-D39AA45B92A2}"/>
                      </a:ext>
                    </a:extLst>
                  </p:cNvPr>
                  <p:cNvSpPr txBox="1"/>
                  <p:nvPr/>
                </p:nvSpPr>
                <p:spPr>
                  <a:xfrm>
                    <a:off x="3913048" y="2074138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cxnSp>
                <p:nvCxnSpPr>
                  <p:cNvPr id="51" name="Rak 50">
                    <a:extLst>
                      <a:ext uri="{FF2B5EF4-FFF2-40B4-BE49-F238E27FC236}">
                        <a16:creationId xmlns:a16="http://schemas.microsoft.com/office/drawing/2014/main" id="{7222AEBF-4E84-FB4B-8D0C-BC82D9ACCF9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66304" y="2139423"/>
                    <a:ext cx="189623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9" name="Rak 28">
                <a:extLst>
                  <a:ext uri="{FF2B5EF4-FFF2-40B4-BE49-F238E27FC236}">
                    <a16:creationId xmlns:a16="http://schemas.microsoft.com/office/drawing/2014/main" id="{EE328F7F-2C92-584F-B767-5F39092C50C2}"/>
                  </a:ext>
                </a:extLst>
              </p:cNvPr>
              <p:cNvCxnSpPr/>
              <p:nvPr/>
            </p:nvCxnSpPr>
            <p:spPr>
              <a:xfrm flipV="1">
                <a:off x="4725696" y="5200960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77" name="textruta 76">
              <a:extLst>
                <a:ext uri="{FF2B5EF4-FFF2-40B4-BE49-F238E27FC236}">
                  <a16:creationId xmlns:a16="http://schemas.microsoft.com/office/drawing/2014/main" id="{1719AB0E-97FB-B647-9E5D-93A4B70E2B44}"/>
                </a:ext>
              </a:extLst>
            </p:cNvPr>
            <p:cNvSpPr txBox="1"/>
            <p:nvPr/>
          </p:nvSpPr>
          <p:spPr>
            <a:xfrm>
              <a:off x="4014224" y="5099819"/>
              <a:ext cx="365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a)</a:t>
              </a:r>
            </a:p>
          </p:txBody>
        </p:sp>
      </p:grpSp>
      <p:grpSp>
        <p:nvGrpSpPr>
          <p:cNvPr id="78" name="Grupp 77">
            <a:extLst>
              <a:ext uri="{FF2B5EF4-FFF2-40B4-BE49-F238E27FC236}">
                <a16:creationId xmlns:a16="http://schemas.microsoft.com/office/drawing/2014/main" id="{52971B60-18B1-F94E-BCB7-BA4E1DBDB399}"/>
              </a:ext>
            </a:extLst>
          </p:cNvPr>
          <p:cNvGrpSpPr/>
          <p:nvPr/>
        </p:nvGrpSpPr>
        <p:grpSpPr>
          <a:xfrm>
            <a:off x="6620610" y="3029906"/>
            <a:ext cx="1007919" cy="608084"/>
            <a:chOff x="4014224" y="4986973"/>
            <a:chExt cx="1007919" cy="608084"/>
          </a:xfrm>
        </p:grpSpPr>
        <p:grpSp>
          <p:nvGrpSpPr>
            <p:cNvPr id="79" name="Grupp 78">
              <a:extLst>
                <a:ext uri="{FF2B5EF4-FFF2-40B4-BE49-F238E27FC236}">
                  <a16:creationId xmlns:a16="http://schemas.microsoft.com/office/drawing/2014/main" id="{3E8D22DB-8CB4-6A47-8B48-36BD8D3057F8}"/>
                </a:ext>
              </a:extLst>
            </p:cNvPr>
            <p:cNvGrpSpPr/>
            <p:nvPr/>
          </p:nvGrpSpPr>
          <p:grpSpPr>
            <a:xfrm>
              <a:off x="4313096" y="4986973"/>
              <a:ext cx="709047" cy="608084"/>
              <a:chOff x="4490917" y="5063535"/>
              <a:chExt cx="709047" cy="608084"/>
            </a:xfrm>
          </p:grpSpPr>
          <p:grpSp>
            <p:nvGrpSpPr>
              <p:cNvPr id="81" name="Grupp 80">
                <a:extLst>
                  <a:ext uri="{FF2B5EF4-FFF2-40B4-BE49-F238E27FC236}">
                    <a16:creationId xmlns:a16="http://schemas.microsoft.com/office/drawing/2014/main" id="{4F681B24-FD89-9244-B58E-9C993723A016}"/>
                  </a:ext>
                </a:extLst>
              </p:cNvPr>
              <p:cNvGrpSpPr/>
              <p:nvPr/>
            </p:nvGrpSpPr>
            <p:grpSpPr>
              <a:xfrm>
                <a:off x="4490917" y="5063535"/>
                <a:ext cx="709047" cy="608084"/>
                <a:chOff x="3174367" y="1660027"/>
                <a:chExt cx="709047" cy="608084"/>
              </a:xfrm>
            </p:grpSpPr>
            <p:grpSp>
              <p:nvGrpSpPr>
                <p:cNvPr id="83" name="Grupp 82">
                  <a:extLst>
                    <a:ext uri="{FF2B5EF4-FFF2-40B4-BE49-F238E27FC236}">
                      <a16:creationId xmlns:a16="http://schemas.microsoft.com/office/drawing/2014/main" id="{E26948BC-C6B7-8341-A271-BA1A0EA0B88A}"/>
                    </a:ext>
                  </a:extLst>
                </p:cNvPr>
                <p:cNvGrpSpPr/>
                <p:nvPr/>
              </p:nvGrpSpPr>
              <p:grpSpPr>
                <a:xfrm>
                  <a:off x="3174367" y="1762886"/>
                  <a:ext cx="434500" cy="423871"/>
                  <a:chOff x="3174367" y="1762886"/>
                  <a:chExt cx="434500" cy="423871"/>
                </a:xfrm>
              </p:grpSpPr>
              <p:sp>
                <p:nvSpPr>
                  <p:cNvPr id="88" name="textruta 87">
                    <a:extLst>
                      <a:ext uri="{FF2B5EF4-FFF2-40B4-BE49-F238E27FC236}">
                        <a16:creationId xmlns:a16="http://schemas.microsoft.com/office/drawing/2014/main" id="{60BCB2AB-66A7-1C4F-9AED-989D1CA5E1CE}"/>
                      </a:ext>
                    </a:extLst>
                  </p:cNvPr>
                  <p:cNvSpPr txBox="1"/>
                  <p:nvPr/>
                </p:nvSpPr>
                <p:spPr>
                  <a:xfrm>
                    <a:off x="3174367" y="1762886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89" name="textruta 88">
                    <a:extLst>
                      <a:ext uri="{FF2B5EF4-FFF2-40B4-BE49-F238E27FC236}">
                        <a16:creationId xmlns:a16="http://schemas.microsoft.com/office/drawing/2014/main" id="{BEBA2A72-8FE1-BD41-89DE-02E3D2FC8B98}"/>
                      </a:ext>
                    </a:extLst>
                  </p:cNvPr>
                  <p:cNvSpPr txBox="1"/>
                  <p:nvPr/>
                </p:nvSpPr>
                <p:spPr>
                  <a:xfrm>
                    <a:off x="3280094" y="1817425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sv-SE" dirty="0"/>
                  </a:p>
                </p:txBody>
              </p:sp>
            </p:grpSp>
            <p:grpSp>
              <p:nvGrpSpPr>
                <p:cNvPr id="84" name="Grupp 83">
                  <a:extLst>
                    <a:ext uri="{FF2B5EF4-FFF2-40B4-BE49-F238E27FC236}">
                      <a16:creationId xmlns:a16="http://schemas.microsoft.com/office/drawing/2014/main" id="{0F3D07C3-C2B8-B34E-88C6-D1E231D18F01}"/>
                    </a:ext>
                  </a:extLst>
                </p:cNvPr>
                <p:cNvGrpSpPr/>
                <p:nvPr/>
              </p:nvGrpSpPr>
              <p:grpSpPr>
                <a:xfrm>
                  <a:off x="3575413" y="1660027"/>
                  <a:ext cx="308001" cy="608084"/>
                  <a:chOff x="3903945" y="1834034"/>
                  <a:chExt cx="308001" cy="608084"/>
                </a:xfrm>
              </p:grpSpPr>
              <p:sp>
                <p:nvSpPr>
                  <p:cNvPr id="85" name="textruta 84">
                    <a:extLst>
                      <a:ext uri="{FF2B5EF4-FFF2-40B4-BE49-F238E27FC236}">
                        <a16:creationId xmlns:a16="http://schemas.microsoft.com/office/drawing/2014/main" id="{E3A6C01C-3E1F-5541-905D-64E161D6B4D2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1834034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86" name="textruta 85">
                    <a:extLst>
                      <a:ext uri="{FF2B5EF4-FFF2-40B4-BE49-F238E27FC236}">
                        <a16:creationId xmlns:a16="http://schemas.microsoft.com/office/drawing/2014/main" id="{CABDF5FB-79FF-0A41-B712-092F348ED481}"/>
                      </a:ext>
                    </a:extLst>
                  </p:cNvPr>
                  <p:cNvSpPr txBox="1"/>
                  <p:nvPr/>
                </p:nvSpPr>
                <p:spPr>
                  <a:xfrm>
                    <a:off x="3903945" y="2072786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4</a:t>
                    </a:r>
                  </a:p>
                </p:txBody>
              </p:sp>
              <p:cxnSp>
                <p:nvCxnSpPr>
                  <p:cNvPr id="87" name="Rak 86">
                    <a:extLst>
                      <a:ext uri="{FF2B5EF4-FFF2-40B4-BE49-F238E27FC236}">
                        <a16:creationId xmlns:a16="http://schemas.microsoft.com/office/drawing/2014/main" id="{3E0328FA-C681-DF4A-A6D7-D6398B38FA1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66774" y="2139543"/>
                    <a:ext cx="187568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82" name="Rak 81">
                <a:extLst>
                  <a:ext uri="{FF2B5EF4-FFF2-40B4-BE49-F238E27FC236}">
                    <a16:creationId xmlns:a16="http://schemas.microsoft.com/office/drawing/2014/main" id="{0F207EB4-59B3-0548-A927-288BAEC7DF4A}"/>
                  </a:ext>
                </a:extLst>
              </p:cNvPr>
              <p:cNvCxnSpPr/>
              <p:nvPr/>
            </p:nvCxnSpPr>
            <p:spPr>
              <a:xfrm flipV="1">
                <a:off x="4725696" y="5200960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80" name="textruta 79">
              <a:extLst>
                <a:ext uri="{FF2B5EF4-FFF2-40B4-BE49-F238E27FC236}">
                  <a16:creationId xmlns:a16="http://schemas.microsoft.com/office/drawing/2014/main" id="{F8D64DF6-8EEF-B146-931E-34BE173F6AD7}"/>
                </a:ext>
              </a:extLst>
            </p:cNvPr>
            <p:cNvSpPr txBox="1"/>
            <p:nvPr/>
          </p:nvSpPr>
          <p:spPr>
            <a:xfrm>
              <a:off x="4014224" y="5099819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grpSp>
        <p:nvGrpSpPr>
          <p:cNvPr id="90" name="Grupp 89">
            <a:extLst>
              <a:ext uri="{FF2B5EF4-FFF2-40B4-BE49-F238E27FC236}">
                <a16:creationId xmlns:a16="http://schemas.microsoft.com/office/drawing/2014/main" id="{54FE4522-DD4C-7E4E-BBEC-58222A220F56}"/>
              </a:ext>
            </a:extLst>
          </p:cNvPr>
          <p:cNvGrpSpPr/>
          <p:nvPr/>
        </p:nvGrpSpPr>
        <p:grpSpPr>
          <a:xfrm>
            <a:off x="7854670" y="3020874"/>
            <a:ext cx="1007919" cy="602510"/>
            <a:chOff x="4014224" y="4986973"/>
            <a:chExt cx="1007919" cy="602510"/>
          </a:xfrm>
        </p:grpSpPr>
        <p:grpSp>
          <p:nvGrpSpPr>
            <p:cNvPr id="91" name="Grupp 90">
              <a:extLst>
                <a:ext uri="{FF2B5EF4-FFF2-40B4-BE49-F238E27FC236}">
                  <a16:creationId xmlns:a16="http://schemas.microsoft.com/office/drawing/2014/main" id="{1427C980-2FCD-EE41-8718-0CD278976C50}"/>
                </a:ext>
              </a:extLst>
            </p:cNvPr>
            <p:cNvGrpSpPr/>
            <p:nvPr/>
          </p:nvGrpSpPr>
          <p:grpSpPr>
            <a:xfrm>
              <a:off x="4313096" y="4986973"/>
              <a:ext cx="709047" cy="602510"/>
              <a:chOff x="4490917" y="5063535"/>
              <a:chExt cx="709047" cy="602510"/>
            </a:xfrm>
          </p:grpSpPr>
          <p:grpSp>
            <p:nvGrpSpPr>
              <p:cNvPr id="93" name="Grupp 92">
                <a:extLst>
                  <a:ext uri="{FF2B5EF4-FFF2-40B4-BE49-F238E27FC236}">
                    <a16:creationId xmlns:a16="http://schemas.microsoft.com/office/drawing/2014/main" id="{E8656576-DCE0-1348-92A5-7963657C830A}"/>
                  </a:ext>
                </a:extLst>
              </p:cNvPr>
              <p:cNvGrpSpPr/>
              <p:nvPr/>
            </p:nvGrpSpPr>
            <p:grpSpPr>
              <a:xfrm>
                <a:off x="4490917" y="5063535"/>
                <a:ext cx="709047" cy="602510"/>
                <a:chOff x="3174367" y="1660027"/>
                <a:chExt cx="709047" cy="602510"/>
              </a:xfrm>
            </p:grpSpPr>
            <p:grpSp>
              <p:nvGrpSpPr>
                <p:cNvPr id="95" name="Grupp 94">
                  <a:extLst>
                    <a:ext uri="{FF2B5EF4-FFF2-40B4-BE49-F238E27FC236}">
                      <a16:creationId xmlns:a16="http://schemas.microsoft.com/office/drawing/2014/main" id="{84467E7A-D880-4F40-81B4-4DE295E0BE46}"/>
                    </a:ext>
                  </a:extLst>
                </p:cNvPr>
                <p:cNvGrpSpPr/>
                <p:nvPr/>
              </p:nvGrpSpPr>
              <p:grpSpPr>
                <a:xfrm>
                  <a:off x="3174367" y="1762886"/>
                  <a:ext cx="434500" cy="423871"/>
                  <a:chOff x="3174367" y="1762886"/>
                  <a:chExt cx="434500" cy="423871"/>
                </a:xfrm>
              </p:grpSpPr>
              <p:sp>
                <p:nvSpPr>
                  <p:cNvPr id="100" name="textruta 99">
                    <a:extLst>
                      <a:ext uri="{FF2B5EF4-FFF2-40B4-BE49-F238E27FC236}">
                        <a16:creationId xmlns:a16="http://schemas.microsoft.com/office/drawing/2014/main" id="{8CE09C57-A59A-2847-AD9D-ECE61E31C59E}"/>
                      </a:ext>
                    </a:extLst>
                  </p:cNvPr>
                  <p:cNvSpPr txBox="1"/>
                  <p:nvPr/>
                </p:nvSpPr>
                <p:spPr>
                  <a:xfrm>
                    <a:off x="3174367" y="1762886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101" name="textruta 100">
                    <a:extLst>
                      <a:ext uri="{FF2B5EF4-FFF2-40B4-BE49-F238E27FC236}">
                        <a16:creationId xmlns:a16="http://schemas.microsoft.com/office/drawing/2014/main" id="{358DA980-2C13-F045-9FF7-8F26CA722E31}"/>
                      </a:ext>
                    </a:extLst>
                  </p:cNvPr>
                  <p:cNvSpPr txBox="1"/>
                  <p:nvPr/>
                </p:nvSpPr>
                <p:spPr>
                  <a:xfrm>
                    <a:off x="3280094" y="1817425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sv-SE" dirty="0"/>
                  </a:p>
                </p:txBody>
              </p:sp>
            </p:grpSp>
            <p:grpSp>
              <p:nvGrpSpPr>
                <p:cNvPr id="96" name="Grupp 95">
                  <a:extLst>
                    <a:ext uri="{FF2B5EF4-FFF2-40B4-BE49-F238E27FC236}">
                      <a16:creationId xmlns:a16="http://schemas.microsoft.com/office/drawing/2014/main" id="{4E92BF94-CC74-2344-9393-315167E2495A}"/>
                    </a:ext>
                  </a:extLst>
                </p:cNvPr>
                <p:cNvGrpSpPr/>
                <p:nvPr/>
              </p:nvGrpSpPr>
              <p:grpSpPr>
                <a:xfrm>
                  <a:off x="3581754" y="1660027"/>
                  <a:ext cx="301660" cy="602510"/>
                  <a:chOff x="3910286" y="1834034"/>
                  <a:chExt cx="301660" cy="602510"/>
                </a:xfrm>
              </p:grpSpPr>
              <p:sp>
                <p:nvSpPr>
                  <p:cNvPr id="97" name="textruta 96">
                    <a:extLst>
                      <a:ext uri="{FF2B5EF4-FFF2-40B4-BE49-F238E27FC236}">
                        <a16:creationId xmlns:a16="http://schemas.microsoft.com/office/drawing/2014/main" id="{95B3F6F1-0586-244A-BA53-173EB75A2F5F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1834034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1</a:t>
                    </a:r>
                  </a:p>
                </p:txBody>
              </p:sp>
              <p:sp>
                <p:nvSpPr>
                  <p:cNvPr id="98" name="textruta 97">
                    <a:extLst>
                      <a:ext uri="{FF2B5EF4-FFF2-40B4-BE49-F238E27FC236}">
                        <a16:creationId xmlns:a16="http://schemas.microsoft.com/office/drawing/2014/main" id="{2B275B2F-C335-7F43-BF1A-FA337043B7DC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2067212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8</a:t>
                    </a:r>
                  </a:p>
                </p:txBody>
              </p:sp>
              <p:cxnSp>
                <p:nvCxnSpPr>
                  <p:cNvPr id="99" name="Rak 98">
                    <a:extLst>
                      <a:ext uri="{FF2B5EF4-FFF2-40B4-BE49-F238E27FC236}">
                        <a16:creationId xmlns:a16="http://schemas.microsoft.com/office/drawing/2014/main" id="{DF451F08-A9B5-6A43-BF65-A012758740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50524" y="2128029"/>
                    <a:ext cx="200993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94" name="Rak 93">
                <a:extLst>
                  <a:ext uri="{FF2B5EF4-FFF2-40B4-BE49-F238E27FC236}">
                    <a16:creationId xmlns:a16="http://schemas.microsoft.com/office/drawing/2014/main" id="{B74B1AF9-8B49-D34A-99CC-CF6F93F9E7B1}"/>
                  </a:ext>
                </a:extLst>
              </p:cNvPr>
              <p:cNvCxnSpPr/>
              <p:nvPr/>
            </p:nvCxnSpPr>
            <p:spPr>
              <a:xfrm flipV="1">
                <a:off x="4725696" y="5200960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92" name="textruta 91">
              <a:extLst>
                <a:ext uri="{FF2B5EF4-FFF2-40B4-BE49-F238E27FC236}">
                  <a16:creationId xmlns:a16="http://schemas.microsoft.com/office/drawing/2014/main" id="{19061CE6-BADE-0847-AD73-31676B5EE03E}"/>
                </a:ext>
              </a:extLst>
            </p:cNvPr>
            <p:cNvSpPr txBox="1"/>
            <p:nvPr/>
          </p:nvSpPr>
          <p:spPr>
            <a:xfrm>
              <a:off x="4014224" y="5099819"/>
              <a:ext cx="3658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c)</a:t>
              </a:r>
            </a:p>
          </p:txBody>
        </p:sp>
      </p:grpSp>
      <p:sp>
        <p:nvSpPr>
          <p:cNvPr id="102" name="textruta 101">
            <a:extLst>
              <a:ext uri="{FF2B5EF4-FFF2-40B4-BE49-F238E27FC236}">
                <a16:creationId xmlns:a16="http://schemas.microsoft.com/office/drawing/2014/main" id="{E033C612-23B0-104B-B9FE-A04DC01E1CB1}"/>
              </a:ext>
            </a:extLst>
          </p:cNvPr>
          <p:cNvSpPr txBox="1"/>
          <p:nvPr/>
        </p:nvSpPr>
        <p:spPr>
          <a:xfrm>
            <a:off x="5040527" y="3874336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3.</a:t>
            </a:r>
            <a:endParaRPr lang="sv-SE" b="1" dirty="0">
              <a:solidFill>
                <a:srgbClr val="C00000"/>
              </a:solidFill>
            </a:endParaRPr>
          </a:p>
        </p:txBody>
      </p:sp>
      <p:grpSp>
        <p:nvGrpSpPr>
          <p:cNvPr id="126" name="Grupp 125">
            <a:extLst>
              <a:ext uri="{FF2B5EF4-FFF2-40B4-BE49-F238E27FC236}">
                <a16:creationId xmlns:a16="http://schemas.microsoft.com/office/drawing/2014/main" id="{4E87B8B5-764D-0540-9F3B-8297A335F753}"/>
              </a:ext>
            </a:extLst>
          </p:cNvPr>
          <p:cNvGrpSpPr/>
          <p:nvPr/>
        </p:nvGrpSpPr>
        <p:grpSpPr>
          <a:xfrm>
            <a:off x="5338185" y="3771181"/>
            <a:ext cx="1134793" cy="592070"/>
            <a:chOff x="5256933" y="3777582"/>
            <a:chExt cx="1134793" cy="592070"/>
          </a:xfrm>
        </p:grpSpPr>
        <p:grpSp>
          <p:nvGrpSpPr>
            <p:cNvPr id="103" name="Grupp 102">
              <a:extLst>
                <a:ext uri="{FF2B5EF4-FFF2-40B4-BE49-F238E27FC236}">
                  <a16:creationId xmlns:a16="http://schemas.microsoft.com/office/drawing/2014/main" id="{77AC5927-AF2C-D149-BC8D-B4FFD18797FA}"/>
                </a:ext>
              </a:extLst>
            </p:cNvPr>
            <p:cNvGrpSpPr/>
            <p:nvPr/>
          </p:nvGrpSpPr>
          <p:grpSpPr>
            <a:xfrm>
              <a:off x="5256933" y="3900164"/>
              <a:ext cx="829655" cy="369332"/>
              <a:chOff x="4014224" y="5099819"/>
              <a:chExt cx="829655" cy="369332"/>
            </a:xfrm>
          </p:grpSpPr>
          <p:cxnSp>
            <p:nvCxnSpPr>
              <p:cNvPr id="107" name="Rak 106">
                <a:extLst>
                  <a:ext uri="{FF2B5EF4-FFF2-40B4-BE49-F238E27FC236}">
                    <a16:creationId xmlns:a16="http://schemas.microsoft.com/office/drawing/2014/main" id="{EC9DDADE-4B72-714B-9BA9-6B0AF9729D57}"/>
                  </a:ext>
                </a:extLst>
              </p:cNvPr>
              <p:cNvCxnSpPr/>
              <p:nvPr/>
            </p:nvCxnSpPr>
            <p:spPr>
              <a:xfrm flipV="1">
                <a:off x="4710064" y="5099819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105" name="textruta 104">
                <a:extLst>
                  <a:ext uri="{FF2B5EF4-FFF2-40B4-BE49-F238E27FC236}">
                    <a16:creationId xmlns:a16="http://schemas.microsoft.com/office/drawing/2014/main" id="{68800F91-4136-1C46-BCD1-5AF1E234485E}"/>
                  </a:ext>
                </a:extLst>
              </p:cNvPr>
              <p:cNvSpPr txBox="1"/>
              <p:nvPr/>
            </p:nvSpPr>
            <p:spPr>
              <a:xfrm>
                <a:off x="4014224" y="5099819"/>
                <a:ext cx="3658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a)</a:t>
                </a:r>
              </a:p>
            </p:txBody>
          </p:sp>
        </p:grpSp>
        <p:grpSp>
          <p:nvGrpSpPr>
            <p:cNvPr id="115" name="Grupp 114">
              <a:extLst>
                <a:ext uri="{FF2B5EF4-FFF2-40B4-BE49-F238E27FC236}">
                  <a16:creationId xmlns:a16="http://schemas.microsoft.com/office/drawing/2014/main" id="{FB667ACC-252F-F048-A149-49751B356544}"/>
                </a:ext>
              </a:extLst>
            </p:cNvPr>
            <p:cNvGrpSpPr/>
            <p:nvPr/>
          </p:nvGrpSpPr>
          <p:grpSpPr>
            <a:xfrm>
              <a:off x="5598757" y="3777582"/>
              <a:ext cx="301686" cy="592070"/>
              <a:chOff x="3910286" y="1834034"/>
              <a:chExt cx="301686" cy="592070"/>
            </a:xfrm>
          </p:grpSpPr>
          <p:sp>
            <p:nvSpPr>
              <p:cNvPr id="116" name="textruta 115">
                <a:extLst>
                  <a:ext uri="{FF2B5EF4-FFF2-40B4-BE49-F238E27FC236}">
                    <a16:creationId xmlns:a16="http://schemas.microsoft.com/office/drawing/2014/main" id="{0AF64D51-9406-E346-B6C8-AE5266A7192F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117" name="textruta 116">
                <a:extLst>
                  <a:ext uri="{FF2B5EF4-FFF2-40B4-BE49-F238E27FC236}">
                    <a16:creationId xmlns:a16="http://schemas.microsoft.com/office/drawing/2014/main" id="{0316F457-321A-9B47-8CEA-BA08822E6723}"/>
                  </a:ext>
                </a:extLst>
              </p:cNvPr>
              <p:cNvSpPr txBox="1"/>
              <p:nvPr/>
            </p:nvSpPr>
            <p:spPr>
              <a:xfrm>
                <a:off x="3910286" y="2056772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cxnSp>
            <p:nvCxnSpPr>
              <p:cNvPr id="118" name="Rak 117">
                <a:extLst>
                  <a:ext uri="{FF2B5EF4-FFF2-40B4-BE49-F238E27FC236}">
                    <a16:creationId xmlns:a16="http://schemas.microsoft.com/office/drawing/2014/main" id="{62CC3B10-CC32-344E-B38C-B642A83F73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73443" y="2129278"/>
                <a:ext cx="19328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Grupp 118">
              <a:extLst>
                <a:ext uri="{FF2B5EF4-FFF2-40B4-BE49-F238E27FC236}">
                  <a16:creationId xmlns:a16="http://schemas.microsoft.com/office/drawing/2014/main" id="{FEAC94E7-764B-D444-87F6-8B0C1D93566B}"/>
                </a:ext>
              </a:extLst>
            </p:cNvPr>
            <p:cNvGrpSpPr/>
            <p:nvPr/>
          </p:nvGrpSpPr>
          <p:grpSpPr>
            <a:xfrm>
              <a:off x="6073613" y="3783071"/>
              <a:ext cx="318113" cy="573613"/>
              <a:chOff x="3893859" y="1834034"/>
              <a:chExt cx="318113" cy="573613"/>
            </a:xfrm>
          </p:grpSpPr>
          <p:sp>
            <p:nvSpPr>
              <p:cNvPr id="120" name="textruta 119">
                <a:extLst>
                  <a:ext uri="{FF2B5EF4-FFF2-40B4-BE49-F238E27FC236}">
                    <a16:creationId xmlns:a16="http://schemas.microsoft.com/office/drawing/2014/main" id="{79688E9E-7424-F547-9338-4DFB2C294373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121" name="textruta 120">
                <a:extLst>
                  <a:ext uri="{FF2B5EF4-FFF2-40B4-BE49-F238E27FC236}">
                    <a16:creationId xmlns:a16="http://schemas.microsoft.com/office/drawing/2014/main" id="{B3006446-376E-704A-8CEA-BD087D63AC51}"/>
                  </a:ext>
                </a:extLst>
              </p:cNvPr>
              <p:cNvSpPr txBox="1"/>
              <p:nvPr/>
            </p:nvSpPr>
            <p:spPr>
              <a:xfrm>
                <a:off x="3893859" y="2038315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cxnSp>
            <p:nvCxnSpPr>
              <p:cNvPr id="122" name="Rak 121">
                <a:extLst>
                  <a:ext uri="{FF2B5EF4-FFF2-40B4-BE49-F238E27FC236}">
                    <a16:creationId xmlns:a16="http://schemas.microsoft.com/office/drawing/2014/main" id="{7EBAF54F-1ED2-B047-B7A4-5A498148A4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2889" y="2123789"/>
                <a:ext cx="19645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7" name="Grupp 126">
            <a:extLst>
              <a:ext uri="{FF2B5EF4-FFF2-40B4-BE49-F238E27FC236}">
                <a16:creationId xmlns:a16="http://schemas.microsoft.com/office/drawing/2014/main" id="{C61E921A-2039-7848-8369-82FEC88B4736}"/>
              </a:ext>
            </a:extLst>
          </p:cNvPr>
          <p:cNvGrpSpPr/>
          <p:nvPr/>
        </p:nvGrpSpPr>
        <p:grpSpPr>
          <a:xfrm>
            <a:off x="6620610" y="3742377"/>
            <a:ext cx="1207256" cy="593452"/>
            <a:chOff x="5256933" y="3777582"/>
            <a:chExt cx="1207256" cy="593452"/>
          </a:xfrm>
        </p:grpSpPr>
        <p:grpSp>
          <p:nvGrpSpPr>
            <p:cNvPr id="128" name="Grupp 127">
              <a:extLst>
                <a:ext uri="{FF2B5EF4-FFF2-40B4-BE49-F238E27FC236}">
                  <a16:creationId xmlns:a16="http://schemas.microsoft.com/office/drawing/2014/main" id="{7C290DD9-DF16-2347-AE44-D4283CC7A59E}"/>
                </a:ext>
              </a:extLst>
            </p:cNvPr>
            <p:cNvGrpSpPr/>
            <p:nvPr/>
          </p:nvGrpSpPr>
          <p:grpSpPr>
            <a:xfrm>
              <a:off x="5256933" y="3900164"/>
              <a:ext cx="829655" cy="369332"/>
              <a:chOff x="4014224" y="5099819"/>
              <a:chExt cx="829655" cy="369332"/>
            </a:xfrm>
          </p:grpSpPr>
          <p:cxnSp>
            <p:nvCxnSpPr>
              <p:cNvPr id="137" name="Rak 136">
                <a:extLst>
                  <a:ext uri="{FF2B5EF4-FFF2-40B4-BE49-F238E27FC236}">
                    <a16:creationId xmlns:a16="http://schemas.microsoft.com/office/drawing/2014/main" id="{15D50EDB-9B79-BD47-98A4-4527CCA3F347}"/>
                  </a:ext>
                </a:extLst>
              </p:cNvPr>
              <p:cNvCxnSpPr/>
              <p:nvPr/>
            </p:nvCxnSpPr>
            <p:spPr>
              <a:xfrm flipV="1">
                <a:off x="4710064" y="5099819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138" name="textruta 137">
                <a:extLst>
                  <a:ext uri="{FF2B5EF4-FFF2-40B4-BE49-F238E27FC236}">
                    <a16:creationId xmlns:a16="http://schemas.microsoft.com/office/drawing/2014/main" id="{D418AE84-50BE-9A4D-84D8-2E4E303E4B52}"/>
                  </a:ext>
                </a:extLst>
              </p:cNvPr>
              <p:cNvSpPr txBox="1"/>
              <p:nvPr/>
            </p:nvSpPr>
            <p:spPr>
              <a:xfrm>
                <a:off x="4014224" y="5099819"/>
                <a:ext cx="3770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b)</a:t>
                </a:r>
              </a:p>
            </p:txBody>
          </p:sp>
        </p:grpSp>
        <p:grpSp>
          <p:nvGrpSpPr>
            <p:cNvPr id="129" name="Grupp 128">
              <a:extLst>
                <a:ext uri="{FF2B5EF4-FFF2-40B4-BE49-F238E27FC236}">
                  <a16:creationId xmlns:a16="http://schemas.microsoft.com/office/drawing/2014/main" id="{0D4EA9CE-F3F1-DA44-A698-AE58D5CE1635}"/>
                </a:ext>
              </a:extLst>
            </p:cNvPr>
            <p:cNvGrpSpPr/>
            <p:nvPr/>
          </p:nvGrpSpPr>
          <p:grpSpPr>
            <a:xfrm>
              <a:off x="5598757" y="3777582"/>
              <a:ext cx="314269" cy="588291"/>
              <a:chOff x="3910286" y="1834034"/>
              <a:chExt cx="314269" cy="588291"/>
            </a:xfrm>
          </p:grpSpPr>
          <p:sp>
            <p:nvSpPr>
              <p:cNvPr id="134" name="textruta 133">
                <a:extLst>
                  <a:ext uri="{FF2B5EF4-FFF2-40B4-BE49-F238E27FC236}">
                    <a16:creationId xmlns:a16="http://schemas.microsoft.com/office/drawing/2014/main" id="{8F590191-08C5-9F4B-BA48-09168B107440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135" name="textruta 134">
                <a:extLst>
                  <a:ext uri="{FF2B5EF4-FFF2-40B4-BE49-F238E27FC236}">
                    <a16:creationId xmlns:a16="http://schemas.microsoft.com/office/drawing/2014/main" id="{40956C5C-E650-334D-80B2-568C970BE9D7}"/>
                  </a:ext>
                </a:extLst>
              </p:cNvPr>
              <p:cNvSpPr txBox="1"/>
              <p:nvPr/>
            </p:nvSpPr>
            <p:spPr>
              <a:xfrm>
                <a:off x="3922869" y="2052993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136" name="Rak 135">
                <a:extLst>
                  <a:ext uri="{FF2B5EF4-FFF2-40B4-BE49-F238E27FC236}">
                    <a16:creationId xmlns:a16="http://schemas.microsoft.com/office/drawing/2014/main" id="{9ADE6730-C4F4-144B-91DD-1C75A038B4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5196" y="2131717"/>
                <a:ext cx="19184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0" name="Grupp 129">
              <a:extLst>
                <a:ext uri="{FF2B5EF4-FFF2-40B4-BE49-F238E27FC236}">
                  <a16:creationId xmlns:a16="http://schemas.microsoft.com/office/drawing/2014/main" id="{877088D4-8838-9243-90B4-F320D37B8399}"/>
                </a:ext>
              </a:extLst>
            </p:cNvPr>
            <p:cNvGrpSpPr/>
            <p:nvPr/>
          </p:nvGrpSpPr>
          <p:grpSpPr>
            <a:xfrm>
              <a:off x="6045485" y="3783071"/>
              <a:ext cx="418704" cy="587963"/>
              <a:chOff x="3865731" y="1834034"/>
              <a:chExt cx="418704" cy="587963"/>
            </a:xfrm>
          </p:grpSpPr>
          <p:sp>
            <p:nvSpPr>
              <p:cNvPr id="131" name="textruta 130">
                <a:extLst>
                  <a:ext uri="{FF2B5EF4-FFF2-40B4-BE49-F238E27FC236}">
                    <a16:creationId xmlns:a16="http://schemas.microsoft.com/office/drawing/2014/main" id="{5829745D-7C70-0145-89B0-2AAAD84DDCED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132" name="textruta 131">
                <a:extLst>
                  <a:ext uri="{FF2B5EF4-FFF2-40B4-BE49-F238E27FC236}">
                    <a16:creationId xmlns:a16="http://schemas.microsoft.com/office/drawing/2014/main" id="{15C489AD-1DB1-B940-AC37-FEC1623CB73F}"/>
                  </a:ext>
                </a:extLst>
              </p:cNvPr>
              <p:cNvSpPr txBox="1"/>
              <p:nvPr/>
            </p:nvSpPr>
            <p:spPr>
              <a:xfrm>
                <a:off x="3865731" y="2052665"/>
                <a:ext cx="4187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12</a:t>
                </a:r>
              </a:p>
            </p:txBody>
          </p:sp>
          <p:cxnSp>
            <p:nvCxnSpPr>
              <p:cNvPr id="133" name="Rak 132">
                <a:extLst>
                  <a:ext uri="{FF2B5EF4-FFF2-40B4-BE49-F238E27FC236}">
                    <a16:creationId xmlns:a16="http://schemas.microsoft.com/office/drawing/2014/main" id="{6C89774B-DF15-7645-8523-1706E8A528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4441" y="2121200"/>
                <a:ext cx="19337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9" name="Grupp 138">
            <a:extLst>
              <a:ext uri="{FF2B5EF4-FFF2-40B4-BE49-F238E27FC236}">
                <a16:creationId xmlns:a16="http://schemas.microsoft.com/office/drawing/2014/main" id="{96DC21AD-4699-BD46-9436-CD7BEFBD867D}"/>
              </a:ext>
            </a:extLst>
          </p:cNvPr>
          <p:cNvGrpSpPr/>
          <p:nvPr/>
        </p:nvGrpSpPr>
        <p:grpSpPr>
          <a:xfrm>
            <a:off x="7872009" y="3747866"/>
            <a:ext cx="1134793" cy="582802"/>
            <a:chOff x="5256933" y="3777582"/>
            <a:chExt cx="1134793" cy="582802"/>
          </a:xfrm>
        </p:grpSpPr>
        <p:grpSp>
          <p:nvGrpSpPr>
            <p:cNvPr id="140" name="Grupp 139">
              <a:extLst>
                <a:ext uri="{FF2B5EF4-FFF2-40B4-BE49-F238E27FC236}">
                  <a16:creationId xmlns:a16="http://schemas.microsoft.com/office/drawing/2014/main" id="{056DCB5C-4913-AC41-898C-068BE80FDF74}"/>
                </a:ext>
              </a:extLst>
            </p:cNvPr>
            <p:cNvGrpSpPr/>
            <p:nvPr/>
          </p:nvGrpSpPr>
          <p:grpSpPr>
            <a:xfrm>
              <a:off x="5256933" y="3900164"/>
              <a:ext cx="829655" cy="369332"/>
              <a:chOff x="4014224" y="5099819"/>
              <a:chExt cx="829655" cy="369332"/>
            </a:xfrm>
          </p:grpSpPr>
          <p:cxnSp>
            <p:nvCxnSpPr>
              <p:cNvPr id="149" name="Rak 148">
                <a:extLst>
                  <a:ext uri="{FF2B5EF4-FFF2-40B4-BE49-F238E27FC236}">
                    <a16:creationId xmlns:a16="http://schemas.microsoft.com/office/drawing/2014/main" id="{8DC34FB5-4D52-9748-A01F-E6947B7F54F9}"/>
                  </a:ext>
                </a:extLst>
              </p:cNvPr>
              <p:cNvCxnSpPr/>
              <p:nvPr/>
            </p:nvCxnSpPr>
            <p:spPr>
              <a:xfrm flipV="1">
                <a:off x="4710064" y="5099819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150" name="textruta 149">
                <a:extLst>
                  <a:ext uri="{FF2B5EF4-FFF2-40B4-BE49-F238E27FC236}">
                    <a16:creationId xmlns:a16="http://schemas.microsoft.com/office/drawing/2014/main" id="{4A36C0C4-3023-6C49-9446-058F70ACAF11}"/>
                  </a:ext>
                </a:extLst>
              </p:cNvPr>
              <p:cNvSpPr txBox="1"/>
              <p:nvPr/>
            </p:nvSpPr>
            <p:spPr>
              <a:xfrm>
                <a:off x="4014224" y="5099819"/>
                <a:ext cx="3529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c)</a:t>
                </a:r>
              </a:p>
            </p:txBody>
          </p:sp>
        </p:grpSp>
        <p:grpSp>
          <p:nvGrpSpPr>
            <p:cNvPr id="141" name="Grupp 140">
              <a:extLst>
                <a:ext uri="{FF2B5EF4-FFF2-40B4-BE49-F238E27FC236}">
                  <a16:creationId xmlns:a16="http://schemas.microsoft.com/office/drawing/2014/main" id="{94166F3E-1D37-DF48-97AB-638403AD6B68}"/>
                </a:ext>
              </a:extLst>
            </p:cNvPr>
            <p:cNvGrpSpPr/>
            <p:nvPr/>
          </p:nvGrpSpPr>
          <p:grpSpPr>
            <a:xfrm>
              <a:off x="5598757" y="3777582"/>
              <a:ext cx="308303" cy="582802"/>
              <a:chOff x="3910286" y="1834034"/>
              <a:chExt cx="308303" cy="582802"/>
            </a:xfrm>
          </p:grpSpPr>
          <p:sp>
            <p:nvSpPr>
              <p:cNvPr id="146" name="textruta 145">
                <a:extLst>
                  <a:ext uri="{FF2B5EF4-FFF2-40B4-BE49-F238E27FC236}">
                    <a16:creationId xmlns:a16="http://schemas.microsoft.com/office/drawing/2014/main" id="{CD3386FB-834B-2D42-A23E-50C0D5D54BFF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147" name="textruta 146">
                <a:extLst>
                  <a:ext uri="{FF2B5EF4-FFF2-40B4-BE49-F238E27FC236}">
                    <a16:creationId xmlns:a16="http://schemas.microsoft.com/office/drawing/2014/main" id="{E01FBEA6-2722-4D4B-AB07-A78DBCD332ED}"/>
                  </a:ext>
                </a:extLst>
              </p:cNvPr>
              <p:cNvSpPr txBox="1"/>
              <p:nvPr/>
            </p:nvSpPr>
            <p:spPr>
              <a:xfrm>
                <a:off x="3916903" y="204750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218" name="Rak 217">
                <a:extLst>
                  <a:ext uri="{FF2B5EF4-FFF2-40B4-BE49-F238E27FC236}">
                    <a16:creationId xmlns:a16="http://schemas.microsoft.com/office/drawing/2014/main" id="{4F7ED34A-02BB-2340-BC4E-0D770D5059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8401" y="2128496"/>
                <a:ext cx="20543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2" name="Grupp 141">
              <a:extLst>
                <a:ext uri="{FF2B5EF4-FFF2-40B4-BE49-F238E27FC236}">
                  <a16:creationId xmlns:a16="http://schemas.microsoft.com/office/drawing/2014/main" id="{46474A5D-8A79-C641-ABA4-7341CF4C1ADC}"/>
                </a:ext>
              </a:extLst>
            </p:cNvPr>
            <p:cNvGrpSpPr/>
            <p:nvPr/>
          </p:nvGrpSpPr>
          <p:grpSpPr>
            <a:xfrm>
              <a:off x="6086587" y="3783071"/>
              <a:ext cx="305139" cy="571824"/>
              <a:chOff x="3906833" y="1834034"/>
              <a:chExt cx="305139" cy="571824"/>
            </a:xfrm>
          </p:grpSpPr>
          <p:sp>
            <p:nvSpPr>
              <p:cNvPr id="143" name="textruta 142">
                <a:extLst>
                  <a:ext uri="{FF2B5EF4-FFF2-40B4-BE49-F238E27FC236}">
                    <a16:creationId xmlns:a16="http://schemas.microsoft.com/office/drawing/2014/main" id="{9243B810-C41C-524C-B346-43C497D2291D}"/>
                  </a:ext>
                </a:extLst>
              </p:cNvPr>
              <p:cNvSpPr txBox="1"/>
              <p:nvPr/>
            </p:nvSpPr>
            <p:spPr>
              <a:xfrm>
                <a:off x="3910286" y="183403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144" name="textruta 143">
                <a:extLst>
                  <a:ext uri="{FF2B5EF4-FFF2-40B4-BE49-F238E27FC236}">
                    <a16:creationId xmlns:a16="http://schemas.microsoft.com/office/drawing/2014/main" id="{5C9E3C47-7B72-DE4E-84B1-99FDEC768820}"/>
                  </a:ext>
                </a:extLst>
              </p:cNvPr>
              <p:cNvSpPr txBox="1"/>
              <p:nvPr/>
            </p:nvSpPr>
            <p:spPr>
              <a:xfrm>
                <a:off x="3906833" y="203652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cxnSp>
            <p:nvCxnSpPr>
              <p:cNvPr id="145" name="Rak 144">
                <a:extLst>
                  <a:ext uri="{FF2B5EF4-FFF2-40B4-BE49-F238E27FC236}">
                    <a16:creationId xmlns:a16="http://schemas.microsoft.com/office/drawing/2014/main" id="{88A2359F-EEC4-9045-B228-94F190C586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4937" y="2115711"/>
                <a:ext cx="189623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1" name="textruta 150">
            <a:extLst>
              <a:ext uri="{FF2B5EF4-FFF2-40B4-BE49-F238E27FC236}">
                <a16:creationId xmlns:a16="http://schemas.microsoft.com/office/drawing/2014/main" id="{1FD02655-4C60-A142-8FF0-7670B3863495}"/>
              </a:ext>
            </a:extLst>
          </p:cNvPr>
          <p:cNvSpPr txBox="1"/>
          <p:nvPr/>
        </p:nvSpPr>
        <p:spPr>
          <a:xfrm>
            <a:off x="255657" y="4699146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4.</a:t>
            </a:r>
            <a:endParaRPr lang="sv-SE" b="1" dirty="0">
              <a:solidFill>
                <a:srgbClr val="C00000"/>
              </a:solidFill>
            </a:endParaRPr>
          </a:p>
        </p:txBody>
      </p:sp>
      <p:grpSp>
        <p:nvGrpSpPr>
          <p:cNvPr id="165" name="Grupp 164">
            <a:extLst>
              <a:ext uri="{FF2B5EF4-FFF2-40B4-BE49-F238E27FC236}">
                <a16:creationId xmlns:a16="http://schemas.microsoft.com/office/drawing/2014/main" id="{666C06EB-1E27-0141-BC34-609BED8C46A8}"/>
              </a:ext>
            </a:extLst>
          </p:cNvPr>
          <p:cNvGrpSpPr/>
          <p:nvPr/>
        </p:nvGrpSpPr>
        <p:grpSpPr>
          <a:xfrm>
            <a:off x="629300" y="4591157"/>
            <a:ext cx="1072587" cy="588597"/>
            <a:chOff x="629300" y="4591157"/>
            <a:chExt cx="1072587" cy="588597"/>
          </a:xfrm>
        </p:grpSpPr>
        <p:grpSp>
          <p:nvGrpSpPr>
            <p:cNvPr id="152" name="Grupp 151">
              <a:extLst>
                <a:ext uri="{FF2B5EF4-FFF2-40B4-BE49-F238E27FC236}">
                  <a16:creationId xmlns:a16="http://schemas.microsoft.com/office/drawing/2014/main" id="{8A353A2A-C8F2-6B4F-826B-956795FC07BA}"/>
                </a:ext>
              </a:extLst>
            </p:cNvPr>
            <p:cNvGrpSpPr/>
            <p:nvPr/>
          </p:nvGrpSpPr>
          <p:grpSpPr>
            <a:xfrm>
              <a:off x="629300" y="4591157"/>
              <a:ext cx="829655" cy="588597"/>
              <a:chOff x="5256933" y="3777582"/>
              <a:chExt cx="829655" cy="588597"/>
            </a:xfrm>
          </p:grpSpPr>
          <p:grpSp>
            <p:nvGrpSpPr>
              <p:cNvPr id="153" name="Grupp 152">
                <a:extLst>
                  <a:ext uri="{FF2B5EF4-FFF2-40B4-BE49-F238E27FC236}">
                    <a16:creationId xmlns:a16="http://schemas.microsoft.com/office/drawing/2014/main" id="{A7299A1E-6C2B-D147-B45A-866B95C3E3DA}"/>
                  </a:ext>
                </a:extLst>
              </p:cNvPr>
              <p:cNvGrpSpPr/>
              <p:nvPr/>
            </p:nvGrpSpPr>
            <p:grpSpPr>
              <a:xfrm>
                <a:off x="5256933" y="3900164"/>
                <a:ext cx="829655" cy="369332"/>
                <a:chOff x="4014224" y="5099819"/>
                <a:chExt cx="829655" cy="369332"/>
              </a:xfrm>
            </p:grpSpPr>
            <p:cxnSp>
              <p:nvCxnSpPr>
                <p:cNvPr id="162" name="Rak 161">
                  <a:extLst>
                    <a:ext uri="{FF2B5EF4-FFF2-40B4-BE49-F238E27FC236}">
                      <a16:creationId xmlns:a16="http://schemas.microsoft.com/office/drawing/2014/main" id="{66CF5B08-9C8E-1D47-BECF-098600A75DED}"/>
                    </a:ext>
                  </a:extLst>
                </p:cNvPr>
                <p:cNvCxnSpPr/>
                <p:nvPr/>
              </p:nvCxnSpPr>
              <p:spPr>
                <a:xfrm flipV="1">
                  <a:off x="4710064" y="5099819"/>
                  <a:ext cx="133815" cy="3547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sp>
              <p:nvSpPr>
                <p:cNvPr id="163" name="textruta 162">
                  <a:extLst>
                    <a:ext uri="{FF2B5EF4-FFF2-40B4-BE49-F238E27FC236}">
                      <a16:creationId xmlns:a16="http://schemas.microsoft.com/office/drawing/2014/main" id="{603D606D-4002-4F40-81F5-F460742D354B}"/>
                    </a:ext>
                  </a:extLst>
                </p:cNvPr>
                <p:cNvSpPr txBox="1"/>
                <p:nvPr/>
              </p:nvSpPr>
              <p:spPr>
                <a:xfrm>
                  <a:off x="4014224" y="5099819"/>
                  <a:ext cx="3658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a)</a:t>
                  </a:r>
                </a:p>
              </p:txBody>
            </p:sp>
          </p:grpSp>
          <p:grpSp>
            <p:nvGrpSpPr>
              <p:cNvPr id="154" name="Grupp 153">
                <a:extLst>
                  <a:ext uri="{FF2B5EF4-FFF2-40B4-BE49-F238E27FC236}">
                    <a16:creationId xmlns:a16="http://schemas.microsoft.com/office/drawing/2014/main" id="{997449F4-E19F-9241-B52C-561AAB6C69E2}"/>
                  </a:ext>
                </a:extLst>
              </p:cNvPr>
              <p:cNvGrpSpPr/>
              <p:nvPr/>
            </p:nvGrpSpPr>
            <p:grpSpPr>
              <a:xfrm>
                <a:off x="5598744" y="3777582"/>
                <a:ext cx="301699" cy="588597"/>
                <a:chOff x="3910273" y="1834034"/>
                <a:chExt cx="301699" cy="588597"/>
              </a:xfrm>
            </p:grpSpPr>
            <p:sp>
              <p:nvSpPr>
                <p:cNvPr id="159" name="textruta 158">
                  <a:extLst>
                    <a:ext uri="{FF2B5EF4-FFF2-40B4-BE49-F238E27FC236}">
                      <a16:creationId xmlns:a16="http://schemas.microsoft.com/office/drawing/2014/main" id="{EF37E64B-1A29-F04A-A967-F33306A090CD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160" name="textruta 159">
                  <a:extLst>
                    <a:ext uri="{FF2B5EF4-FFF2-40B4-BE49-F238E27FC236}">
                      <a16:creationId xmlns:a16="http://schemas.microsoft.com/office/drawing/2014/main" id="{130BE66D-C67F-4349-969F-2694B3D01B78}"/>
                    </a:ext>
                  </a:extLst>
                </p:cNvPr>
                <p:cNvSpPr txBox="1"/>
                <p:nvPr/>
              </p:nvSpPr>
              <p:spPr>
                <a:xfrm>
                  <a:off x="3910273" y="2053299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cxnSp>
              <p:nvCxnSpPr>
                <p:cNvPr id="161" name="Rak 160">
                  <a:extLst>
                    <a:ext uri="{FF2B5EF4-FFF2-40B4-BE49-F238E27FC236}">
                      <a16:creationId xmlns:a16="http://schemas.microsoft.com/office/drawing/2014/main" id="{2CE5DCB0-D5FF-6C43-9F67-EDC0C1D24D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69706" y="2124204"/>
                  <a:ext cx="18281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4" name="textruta 163">
              <a:extLst>
                <a:ext uri="{FF2B5EF4-FFF2-40B4-BE49-F238E27FC236}">
                  <a16:creationId xmlns:a16="http://schemas.microsoft.com/office/drawing/2014/main" id="{3F1A0607-ACCC-4242-9C3B-D95D4A11282D}"/>
                </a:ext>
              </a:extLst>
            </p:cNvPr>
            <p:cNvSpPr txBox="1"/>
            <p:nvPr/>
          </p:nvSpPr>
          <p:spPr>
            <a:xfrm>
              <a:off x="1400201" y="473610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2</a:t>
              </a:r>
            </a:p>
          </p:txBody>
        </p:sp>
      </p:grpSp>
      <p:grpSp>
        <p:nvGrpSpPr>
          <p:cNvPr id="166" name="Grupp 165">
            <a:extLst>
              <a:ext uri="{FF2B5EF4-FFF2-40B4-BE49-F238E27FC236}">
                <a16:creationId xmlns:a16="http://schemas.microsoft.com/office/drawing/2014/main" id="{E57CFDB1-401F-4A4E-9B43-586634FF8C29}"/>
              </a:ext>
            </a:extLst>
          </p:cNvPr>
          <p:cNvGrpSpPr/>
          <p:nvPr/>
        </p:nvGrpSpPr>
        <p:grpSpPr>
          <a:xfrm>
            <a:off x="1949460" y="4593901"/>
            <a:ext cx="1072587" cy="598802"/>
            <a:chOff x="629300" y="4591157"/>
            <a:chExt cx="1072587" cy="598802"/>
          </a:xfrm>
        </p:grpSpPr>
        <p:grpSp>
          <p:nvGrpSpPr>
            <p:cNvPr id="167" name="Grupp 166">
              <a:extLst>
                <a:ext uri="{FF2B5EF4-FFF2-40B4-BE49-F238E27FC236}">
                  <a16:creationId xmlns:a16="http://schemas.microsoft.com/office/drawing/2014/main" id="{B7438F7D-B994-4742-8044-2BC02FEF0D11}"/>
                </a:ext>
              </a:extLst>
            </p:cNvPr>
            <p:cNvGrpSpPr/>
            <p:nvPr/>
          </p:nvGrpSpPr>
          <p:grpSpPr>
            <a:xfrm>
              <a:off x="629300" y="4591157"/>
              <a:ext cx="829655" cy="598802"/>
              <a:chOff x="5256933" y="3777582"/>
              <a:chExt cx="829655" cy="598802"/>
            </a:xfrm>
          </p:grpSpPr>
          <p:grpSp>
            <p:nvGrpSpPr>
              <p:cNvPr id="169" name="Grupp 168">
                <a:extLst>
                  <a:ext uri="{FF2B5EF4-FFF2-40B4-BE49-F238E27FC236}">
                    <a16:creationId xmlns:a16="http://schemas.microsoft.com/office/drawing/2014/main" id="{995A3BD3-FBA4-7449-988B-CF74D6860747}"/>
                  </a:ext>
                </a:extLst>
              </p:cNvPr>
              <p:cNvGrpSpPr/>
              <p:nvPr/>
            </p:nvGrpSpPr>
            <p:grpSpPr>
              <a:xfrm>
                <a:off x="5256933" y="3900164"/>
                <a:ext cx="829655" cy="369332"/>
                <a:chOff x="4014224" y="5099819"/>
                <a:chExt cx="829655" cy="369332"/>
              </a:xfrm>
            </p:grpSpPr>
            <p:cxnSp>
              <p:nvCxnSpPr>
                <p:cNvPr id="174" name="Rak 173">
                  <a:extLst>
                    <a:ext uri="{FF2B5EF4-FFF2-40B4-BE49-F238E27FC236}">
                      <a16:creationId xmlns:a16="http://schemas.microsoft.com/office/drawing/2014/main" id="{C029D2F4-8C2B-0D49-9B55-F6D4212F541B}"/>
                    </a:ext>
                  </a:extLst>
                </p:cNvPr>
                <p:cNvCxnSpPr/>
                <p:nvPr/>
              </p:nvCxnSpPr>
              <p:spPr>
                <a:xfrm flipV="1">
                  <a:off x="4710064" y="5099819"/>
                  <a:ext cx="133815" cy="3547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sp>
              <p:nvSpPr>
                <p:cNvPr id="175" name="textruta 174">
                  <a:extLst>
                    <a:ext uri="{FF2B5EF4-FFF2-40B4-BE49-F238E27FC236}">
                      <a16:creationId xmlns:a16="http://schemas.microsoft.com/office/drawing/2014/main" id="{15EB4EEA-0C88-7840-8B15-AFEAFA2F5808}"/>
                    </a:ext>
                  </a:extLst>
                </p:cNvPr>
                <p:cNvSpPr txBox="1"/>
                <p:nvPr/>
              </p:nvSpPr>
              <p:spPr>
                <a:xfrm>
                  <a:off x="4014224" y="5099819"/>
                  <a:ext cx="37702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b)</a:t>
                  </a:r>
                </a:p>
              </p:txBody>
            </p:sp>
          </p:grpSp>
          <p:grpSp>
            <p:nvGrpSpPr>
              <p:cNvPr id="170" name="Grupp 169">
                <a:extLst>
                  <a:ext uri="{FF2B5EF4-FFF2-40B4-BE49-F238E27FC236}">
                    <a16:creationId xmlns:a16="http://schemas.microsoft.com/office/drawing/2014/main" id="{9752B109-40B6-CE48-AB0D-F43F9742C4EE}"/>
                  </a:ext>
                </a:extLst>
              </p:cNvPr>
              <p:cNvGrpSpPr/>
              <p:nvPr/>
            </p:nvGrpSpPr>
            <p:grpSpPr>
              <a:xfrm>
                <a:off x="5598744" y="3777582"/>
                <a:ext cx="301699" cy="598802"/>
                <a:chOff x="3910273" y="1834034"/>
                <a:chExt cx="301699" cy="598802"/>
              </a:xfrm>
            </p:grpSpPr>
            <p:sp>
              <p:nvSpPr>
                <p:cNvPr id="171" name="textruta 170">
                  <a:extLst>
                    <a:ext uri="{FF2B5EF4-FFF2-40B4-BE49-F238E27FC236}">
                      <a16:creationId xmlns:a16="http://schemas.microsoft.com/office/drawing/2014/main" id="{62B2A3EC-AE71-884C-9B73-411132998FDB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172" name="textruta 171">
                  <a:extLst>
                    <a:ext uri="{FF2B5EF4-FFF2-40B4-BE49-F238E27FC236}">
                      <a16:creationId xmlns:a16="http://schemas.microsoft.com/office/drawing/2014/main" id="{173F1CFF-81FD-EE4E-82EA-6A0AE550825D}"/>
                    </a:ext>
                  </a:extLst>
                </p:cNvPr>
                <p:cNvSpPr txBox="1"/>
                <p:nvPr/>
              </p:nvSpPr>
              <p:spPr>
                <a:xfrm>
                  <a:off x="3910273" y="206350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cxnSp>
              <p:nvCxnSpPr>
                <p:cNvPr id="173" name="Rak 172">
                  <a:extLst>
                    <a:ext uri="{FF2B5EF4-FFF2-40B4-BE49-F238E27FC236}">
                      <a16:creationId xmlns:a16="http://schemas.microsoft.com/office/drawing/2014/main" id="{4D831ACE-521E-A243-AD5F-8763576C54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63745" y="2131241"/>
                  <a:ext cx="194741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8" name="textruta 167">
              <a:extLst>
                <a:ext uri="{FF2B5EF4-FFF2-40B4-BE49-F238E27FC236}">
                  <a16:creationId xmlns:a16="http://schemas.microsoft.com/office/drawing/2014/main" id="{78B773FF-C051-1245-A63D-7EE63EE7AACE}"/>
                </a:ext>
              </a:extLst>
            </p:cNvPr>
            <p:cNvSpPr txBox="1"/>
            <p:nvPr/>
          </p:nvSpPr>
          <p:spPr>
            <a:xfrm>
              <a:off x="1400201" y="473610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</a:t>
              </a:r>
            </a:p>
          </p:txBody>
        </p:sp>
      </p:grpSp>
      <p:grpSp>
        <p:nvGrpSpPr>
          <p:cNvPr id="176" name="Grupp 175">
            <a:extLst>
              <a:ext uri="{FF2B5EF4-FFF2-40B4-BE49-F238E27FC236}">
                <a16:creationId xmlns:a16="http://schemas.microsoft.com/office/drawing/2014/main" id="{76294A65-E96C-4A4B-AA9F-5FDB4546C0A5}"/>
              </a:ext>
            </a:extLst>
          </p:cNvPr>
          <p:cNvGrpSpPr/>
          <p:nvPr/>
        </p:nvGrpSpPr>
        <p:grpSpPr>
          <a:xfrm>
            <a:off x="3208218" y="4593901"/>
            <a:ext cx="1072587" cy="598668"/>
            <a:chOff x="629300" y="4591157"/>
            <a:chExt cx="1072587" cy="598668"/>
          </a:xfrm>
        </p:grpSpPr>
        <p:grpSp>
          <p:nvGrpSpPr>
            <p:cNvPr id="177" name="Grupp 176">
              <a:extLst>
                <a:ext uri="{FF2B5EF4-FFF2-40B4-BE49-F238E27FC236}">
                  <a16:creationId xmlns:a16="http://schemas.microsoft.com/office/drawing/2014/main" id="{03021C6E-A9F9-3240-BD5D-4626291E66D2}"/>
                </a:ext>
              </a:extLst>
            </p:cNvPr>
            <p:cNvGrpSpPr/>
            <p:nvPr/>
          </p:nvGrpSpPr>
          <p:grpSpPr>
            <a:xfrm>
              <a:off x="629300" y="4591157"/>
              <a:ext cx="829655" cy="598668"/>
              <a:chOff x="5256933" y="3777582"/>
              <a:chExt cx="829655" cy="598668"/>
            </a:xfrm>
          </p:grpSpPr>
          <p:grpSp>
            <p:nvGrpSpPr>
              <p:cNvPr id="179" name="Grupp 178">
                <a:extLst>
                  <a:ext uri="{FF2B5EF4-FFF2-40B4-BE49-F238E27FC236}">
                    <a16:creationId xmlns:a16="http://schemas.microsoft.com/office/drawing/2014/main" id="{200417F0-7DB0-8F48-895C-4D74BA9BE17C}"/>
                  </a:ext>
                </a:extLst>
              </p:cNvPr>
              <p:cNvGrpSpPr/>
              <p:nvPr/>
            </p:nvGrpSpPr>
            <p:grpSpPr>
              <a:xfrm>
                <a:off x="5256933" y="3900164"/>
                <a:ext cx="829655" cy="369332"/>
                <a:chOff x="4014224" y="5099819"/>
                <a:chExt cx="829655" cy="369332"/>
              </a:xfrm>
            </p:grpSpPr>
            <p:cxnSp>
              <p:nvCxnSpPr>
                <p:cNvPr id="184" name="Rak 183">
                  <a:extLst>
                    <a:ext uri="{FF2B5EF4-FFF2-40B4-BE49-F238E27FC236}">
                      <a16:creationId xmlns:a16="http://schemas.microsoft.com/office/drawing/2014/main" id="{3B2C7631-26B7-F343-8960-E204D1BCDD97}"/>
                    </a:ext>
                  </a:extLst>
                </p:cNvPr>
                <p:cNvCxnSpPr/>
                <p:nvPr/>
              </p:nvCxnSpPr>
              <p:spPr>
                <a:xfrm flipV="1">
                  <a:off x="4710064" y="5099819"/>
                  <a:ext cx="133815" cy="3547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sp>
              <p:nvSpPr>
                <p:cNvPr id="185" name="textruta 184">
                  <a:extLst>
                    <a:ext uri="{FF2B5EF4-FFF2-40B4-BE49-F238E27FC236}">
                      <a16:creationId xmlns:a16="http://schemas.microsoft.com/office/drawing/2014/main" id="{975F9A12-1F21-234B-AA04-7D391DC35A49}"/>
                    </a:ext>
                  </a:extLst>
                </p:cNvPr>
                <p:cNvSpPr txBox="1"/>
                <p:nvPr/>
              </p:nvSpPr>
              <p:spPr>
                <a:xfrm>
                  <a:off x="4014224" y="5099819"/>
                  <a:ext cx="3658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c)</a:t>
                  </a:r>
                </a:p>
              </p:txBody>
            </p:sp>
          </p:grpSp>
          <p:grpSp>
            <p:nvGrpSpPr>
              <p:cNvPr id="180" name="Grupp 179">
                <a:extLst>
                  <a:ext uri="{FF2B5EF4-FFF2-40B4-BE49-F238E27FC236}">
                    <a16:creationId xmlns:a16="http://schemas.microsoft.com/office/drawing/2014/main" id="{8A94DEC9-47F3-4B4C-8784-17F9BD818AEE}"/>
                  </a:ext>
                </a:extLst>
              </p:cNvPr>
              <p:cNvGrpSpPr/>
              <p:nvPr/>
            </p:nvGrpSpPr>
            <p:grpSpPr>
              <a:xfrm>
                <a:off x="5598757" y="3777582"/>
                <a:ext cx="304559" cy="598668"/>
                <a:chOff x="3910286" y="1834034"/>
                <a:chExt cx="304559" cy="598668"/>
              </a:xfrm>
            </p:grpSpPr>
            <p:sp>
              <p:nvSpPr>
                <p:cNvPr id="181" name="textruta 180">
                  <a:extLst>
                    <a:ext uri="{FF2B5EF4-FFF2-40B4-BE49-F238E27FC236}">
                      <a16:creationId xmlns:a16="http://schemas.microsoft.com/office/drawing/2014/main" id="{E5D85577-304F-D741-93EE-29DD004C3A52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182" name="textruta 181">
                  <a:extLst>
                    <a:ext uri="{FF2B5EF4-FFF2-40B4-BE49-F238E27FC236}">
                      <a16:creationId xmlns:a16="http://schemas.microsoft.com/office/drawing/2014/main" id="{A3279267-747E-E340-A6D1-39A24649A6EE}"/>
                    </a:ext>
                  </a:extLst>
                </p:cNvPr>
                <p:cNvSpPr txBox="1"/>
                <p:nvPr/>
              </p:nvSpPr>
              <p:spPr>
                <a:xfrm>
                  <a:off x="3913159" y="2063370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cxnSp>
              <p:nvCxnSpPr>
                <p:cNvPr id="183" name="Rak 182">
                  <a:extLst>
                    <a:ext uri="{FF2B5EF4-FFF2-40B4-BE49-F238E27FC236}">
                      <a16:creationId xmlns:a16="http://schemas.microsoft.com/office/drawing/2014/main" id="{51E2A475-AAEB-EF40-B771-685E28663B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66302" y="2138538"/>
                  <a:ext cx="185723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78" name="textruta 177">
              <a:extLst>
                <a:ext uri="{FF2B5EF4-FFF2-40B4-BE49-F238E27FC236}">
                  <a16:creationId xmlns:a16="http://schemas.microsoft.com/office/drawing/2014/main" id="{7920612F-2E88-F149-937E-41E6BE9630E8}"/>
                </a:ext>
              </a:extLst>
            </p:cNvPr>
            <p:cNvSpPr txBox="1"/>
            <p:nvPr/>
          </p:nvSpPr>
          <p:spPr>
            <a:xfrm>
              <a:off x="1400201" y="473610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</p:grpSp>
      <p:sp>
        <p:nvSpPr>
          <p:cNvPr id="186" name="textruta 185">
            <a:extLst>
              <a:ext uri="{FF2B5EF4-FFF2-40B4-BE49-F238E27FC236}">
                <a16:creationId xmlns:a16="http://schemas.microsoft.com/office/drawing/2014/main" id="{F593F1CF-177C-174C-ACFF-05920D49CD83}"/>
              </a:ext>
            </a:extLst>
          </p:cNvPr>
          <p:cNvSpPr txBox="1"/>
          <p:nvPr/>
        </p:nvSpPr>
        <p:spPr>
          <a:xfrm>
            <a:off x="266045" y="5615752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5.</a:t>
            </a:r>
            <a:endParaRPr lang="sv-SE" b="1" dirty="0">
              <a:solidFill>
                <a:srgbClr val="C00000"/>
              </a:solidFill>
            </a:endParaRPr>
          </a:p>
        </p:txBody>
      </p:sp>
      <p:grpSp>
        <p:nvGrpSpPr>
          <p:cNvPr id="187" name="Grupp 186">
            <a:extLst>
              <a:ext uri="{FF2B5EF4-FFF2-40B4-BE49-F238E27FC236}">
                <a16:creationId xmlns:a16="http://schemas.microsoft.com/office/drawing/2014/main" id="{7D77A130-5C26-FB47-87AE-4DE33304BFDF}"/>
              </a:ext>
            </a:extLst>
          </p:cNvPr>
          <p:cNvGrpSpPr/>
          <p:nvPr/>
        </p:nvGrpSpPr>
        <p:grpSpPr>
          <a:xfrm>
            <a:off x="618257" y="5539633"/>
            <a:ext cx="1073292" cy="600461"/>
            <a:chOff x="629300" y="4591157"/>
            <a:chExt cx="1073292" cy="600461"/>
          </a:xfrm>
        </p:grpSpPr>
        <p:grpSp>
          <p:nvGrpSpPr>
            <p:cNvPr id="188" name="Grupp 187">
              <a:extLst>
                <a:ext uri="{FF2B5EF4-FFF2-40B4-BE49-F238E27FC236}">
                  <a16:creationId xmlns:a16="http://schemas.microsoft.com/office/drawing/2014/main" id="{DD29D5AB-E1A6-874D-A496-7639B86922D9}"/>
                </a:ext>
              </a:extLst>
            </p:cNvPr>
            <p:cNvGrpSpPr/>
            <p:nvPr/>
          </p:nvGrpSpPr>
          <p:grpSpPr>
            <a:xfrm>
              <a:off x="629300" y="4591157"/>
              <a:ext cx="829655" cy="600461"/>
              <a:chOff x="5256933" y="3777582"/>
              <a:chExt cx="829655" cy="600461"/>
            </a:xfrm>
          </p:grpSpPr>
          <p:grpSp>
            <p:nvGrpSpPr>
              <p:cNvPr id="190" name="Grupp 189">
                <a:extLst>
                  <a:ext uri="{FF2B5EF4-FFF2-40B4-BE49-F238E27FC236}">
                    <a16:creationId xmlns:a16="http://schemas.microsoft.com/office/drawing/2014/main" id="{0CF29016-EC57-F740-92C0-49B50D1B9049}"/>
                  </a:ext>
                </a:extLst>
              </p:cNvPr>
              <p:cNvGrpSpPr/>
              <p:nvPr/>
            </p:nvGrpSpPr>
            <p:grpSpPr>
              <a:xfrm>
                <a:off x="5256933" y="3900164"/>
                <a:ext cx="829655" cy="369332"/>
                <a:chOff x="4014224" y="5099819"/>
                <a:chExt cx="829655" cy="369332"/>
              </a:xfrm>
            </p:grpSpPr>
            <p:cxnSp>
              <p:nvCxnSpPr>
                <p:cNvPr id="195" name="Rak 194">
                  <a:extLst>
                    <a:ext uri="{FF2B5EF4-FFF2-40B4-BE49-F238E27FC236}">
                      <a16:creationId xmlns:a16="http://schemas.microsoft.com/office/drawing/2014/main" id="{79408C56-3523-DC4D-BAD7-C2FCC756799B}"/>
                    </a:ext>
                  </a:extLst>
                </p:cNvPr>
                <p:cNvCxnSpPr/>
                <p:nvPr/>
              </p:nvCxnSpPr>
              <p:spPr>
                <a:xfrm flipV="1">
                  <a:off x="4710064" y="5099819"/>
                  <a:ext cx="133815" cy="3547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sp>
              <p:nvSpPr>
                <p:cNvPr id="196" name="textruta 195">
                  <a:extLst>
                    <a:ext uri="{FF2B5EF4-FFF2-40B4-BE49-F238E27FC236}">
                      <a16:creationId xmlns:a16="http://schemas.microsoft.com/office/drawing/2014/main" id="{3C4231A2-8F2E-714F-832C-0E13EA8B3B02}"/>
                    </a:ext>
                  </a:extLst>
                </p:cNvPr>
                <p:cNvSpPr txBox="1"/>
                <p:nvPr/>
              </p:nvSpPr>
              <p:spPr>
                <a:xfrm>
                  <a:off x="4014224" y="5099819"/>
                  <a:ext cx="3658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a)</a:t>
                  </a:r>
                </a:p>
              </p:txBody>
            </p:sp>
          </p:grpSp>
          <p:grpSp>
            <p:nvGrpSpPr>
              <p:cNvPr id="191" name="Grupp 190">
                <a:extLst>
                  <a:ext uri="{FF2B5EF4-FFF2-40B4-BE49-F238E27FC236}">
                    <a16:creationId xmlns:a16="http://schemas.microsoft.com/office/drawing/2014/main" id="{CEF4BD33-C037-4547-A946-E74C1AEC994A}"/>
                  </a:ext>
                </a:extLst>
              </p:cNvPr>
              <p:cNvGrpSpPr/>
              <p:nvPr/>
            </p:nvGrpSpPr>
            <p:grpSpPr>
              <a:xfrm>
                <a:off x="5598757" y="3777582"/>
                <a:ext cx="314506" cy="600461"/>
                <a:chOff x="3910286" y="1834034"/>
                <a:chExt cx="314506" cy="600461"/>
              </a:xfrm>
            </p:grpSpPr>
            <p:sp>
              <p:nvSpPr>
                <p:cNvPr id="192" name="textruta 191">
                  <a:extLst>
                    <a:ext uri="{FF2B5EF4-FFF2-40B4-BE49-F238E27FC236}">
                      <a16:creationId xmlns:a16="http://schemas.microsoft.com/office/drawing/2014/main" id="{52651E50-70B6-F040-8DCB-748170CDF619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4</a:t>
                  </a:r>
                </a:p>
              </p:txBody>
            </p:sp>
            <p:sp>
              <p:nvSpPr>
                <p:cNvPr id="193" name="textruta 192">
                  <a:extLst>
                    <a:ext uri="{FF2B5EF4-FFF2-40B4-BE49-F238E27FC236}">
                      <a16:creationId xmlns:a16="http://schemas.microsoft.com/office/drawing/2014/main" id="{EF7FED70-5A10-9246-ADB0-AE1D714D476B}"/>
                    </a:ext>
                  </a:extLst>
                </p:cNvPr>
                <p:cNvSpPr txBox="1"/>
                <p:nvPr/>
              </p:nvSpPr>
              <p:spPr>
                <a:xfrm>
                  <a:off x="3923106" y="2065163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8</a:t>
                  </a:r>
                </a:p>
              </p:txBody>
            </p:sp>
            <p:cxnSp>
              <p:nvCxnSpPr>
                <p:cNvPr id="194" name="Rak 193">
                  <a:extLst>
                    <a:ext uri="{FF2B5EF4-FFF2-40B4-BE49-F238E27FC236}">
                      <a16:creationId xmlns:a16="http://schemas.microsoft.com/office/drawing/2014/main" id="{C488E4CA-06E2-E140-B27C-7B4FE0A48B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80749" y="2133373"/>
                  <a:ext cx="18458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89" name="textruta 188">
              <a:extLst>
                <a:ext uri="{FF2B5EF4-FFF2-40B4-BE49-F238E27FC236}">
                  <a16:creationId xmlns:a16="http://schemas.microsoft.com/office/drawing/2014/main" id="{9767DCA0-1F3C-1F40-AF44-DEABF8F173D1}"/>
                </a:ext>
              </a:extLst>
            </p:cNvPr>
            <p:cNvSpPr txBox="1"/>
            <p:nvPr/>
          </p:nvSpPr>
          <p:spPr>
            <a:xfrm>
              <a:off x="1400906" y="471373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</p:grpSp>
      <p:grpSp>
        <p:nvGrpSpPr>
          <p:cNvPr id="197" name="Grupp 196">
            <a:extLst>
              <a:ext uri="{FF2B5EF4-FFF2-40B4-BE49-F238E27FC236}">
                <a16:creationId xmlns:a16="http://schemas.microsoft.com/office/drawing/2014/main" id="{39AAA114-9AAC-FA43-9DD6-C075FBA4FFF2}"/>
              </a:ext>
            </a:extLst>
          </p:cNvPr>
          <p:cNvGrpSpPr/>
          <p:nvPr/>
        </p:nvGrpSpPr>
        <p:grpSpPr>
          <a:xfrm>
            <a:off x="1942530" y="5493170"/>
            <a:ext cx="1065775" cy="614496"/>
            <a:chOff x="629300" y="4591157"/>
            <a:chExt cx="1065775" cy="614496"/>
          </a:xfrm>
        </p:grpSpPr>
        <p:grpSp>
          <p:nvGrpSpPr>
            <p:cNvPr id="198" name="Grupp 197">
              <a:extLst>
                <a:ext uri="{FF2B5EF4-FFF2-40B4-BE49-F238E27FC236}">
                  <a16:creationId xmlns:a16="http://schemas.microsoft.com/office/drawing/2014/main" id="{8202A614-4A87-D54E-BAD0-1F9CC29155FD}"/>
                </a:ext>
              </a:extLst>
            </p:cNvPr>
            <p:cNvGrpSpPr/>
            <p:nvPr/>
          </p:nvGrpSpPr>
          <p:grpSpPr>
            <a:xfrm>
              <a:off x="629300" y="4591157"/>
              <a:ext cx="829655" cy="614496"/>
              <a:chOff x="5256933" y="3777582"/>
              <a:chExt cx="829655" cy="614496"/>
            </a:xfrm>
          </p:grpSpPr>
          <p:grpSp>
            <p:nvGrpSpPr>
              <p:cNvPr id="200" name="Grupp 199">
                <a:extLst>
                  <a:ext uri="{FF2B5EF4-FFF2-40B4-BE49-F238E27FC236}">
                    <a16:creationId xmlns:a16="http://schemas.microsoft.com/office/drawing/2014/main" id="{535ADA79-25EB-B843-891C-1BE9475C7017}"/>
                  </a:ext>
                </a:extLst>
              </p:cNvPr>
              <p:cNvGrpSpPr/>
              <p:nvPr/>
            </p:nvGrpSpPr>
            <p:grpSpPr>
              <a:xfrm>
                <a:off x="5256933" y="3900164"/>
                <a:ext cx="829655" cy="369332"/>
                <a:chOff x="4014224" y="5099819"/>
                <a:chExt cx="829655" cy="369332"/>
              </a:xfrm>
            </p:grpSpPr>
            <p:cxnSp>
              <p:nvCxnSpPr>
                <p:cNvPr id="205" name="Rak 204">
                  <a:extLst>
                    <a:ext uri="{FF2B5EF4-FFF2-40B4-BE49-F238E27FC236}">
                      <a16:creationId xmlns:a16="http://schemas.microsoft.com/office/drawing/2014/main" id="{1C8B688B-AD67-4841-A834-657DEA3BD52E}"/>
                    </a:ext>
                  </a:extLst>
                </p:cNvPr>
                <p:cNvCxnSpPr/>
                <p:nvPr/>
              </p:nvCxnSpPr>
              <p:spPr>
                <a:xfrm flipV="1">
                  <a:off x="4710064" y="5099819"/>
                  <a:ext cx="133815" cy="3547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sp>
              <p:nvSpPr>
                <p:cNvPr id="206" name="textruta 205">
                  <a:extLst>
                    <a:ext uri="{FF2B5EF4-FFF2-40B4-BE49-F238E27FC236}">
                      <a16:creationId xmlns:a16="http://schemas.microsoft.com/office/drawing/2014/main" id="{C25E0CF2-854F-C548-B103-EA26DE33DB1A}"/>
                    </a:ext>
                  </a:extLst>
                </p:cNvPr>
                <p:cNvSpPr txBox="1"/>
                <p:nvPr/>
              </p:nvSpPr>
              <p:spPr>
                <a:xfrm>
                  <a:off x="4014224" y="5099819"/>
                  <a:ext cx="37702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b)</a:t>
                  </a:r>
                </a:p>
              </p:txBody>
            </p:sp>
          </p:grpSp>
          <p:grpSp>
            <p:nvGrpSpPr>
              <p:cNvPr id="201" name="Grupp 200">
                <a:extLst>
                  <a:ext uri="{FF2B5EF4-FFF2-40B4-BE49-F238E27FC236}">
                    <a16:creationId xmlns:a16="http://schemas.microsoft.com/office/drawing/2014/main" id="{4CA65A7E-C97B-FC42-B035-5476AB746CE6}"/>
                  </a:ext>
                </a:extLst>
              </p:cNvPr>
              <p:cNvGrpSpPr/>
              <p:nvPr/>
            </p:nvGrpSpPr>
            <p:grpSpPr>
              <a:xfrm>
                <a:off x="5551275" y="3777582"/>
                <a:ext cx="418704" cy="614496"/>
                <a:chOff x="3862804" y="1834034"/>
                <a:chExt cx="418704" cy="614496"/>
              </a:xfrm>
            </p:grpSpPr>
            <p:sp>
              <p:nvSpPr>
                <p:cNvPr id="202" name="textruta 201">
                  <a:extLst>
                    <a:ext uri="{FF2B5EF4-FFF2-40B4-BE49-F238E27FC236}">
                      <a16:creationId xmlns:a16="http://schemas.microsoft.com/office/drawing/2014/main" id="{30A61783-141F-A142-85B1-DF4A3FDC51A0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203" name="textruta 202">
                  <a:extLst>
                    <a:ext uri="{FF2B5EF4-FFF2-40B4-BE49-F238E27FC236}">
                      <a16:creationId xmlns:a16="http://schemas.microsoft.com/office/drawing/2014/main" id="{DC395EB6-A387-7F4D-B225-867AE5A2219E}"/>
                    </a:ext>
                  </a:extLst>
                </p:cNvPr>
                <p:cNvSpPr txBox="1"/>
                <p:nvPr/>
              </p:nvSpPr>
              <p:spPr>
                <a:xfrm>
                  <a:off x="3862804" y="2079198"/>
                  <a:ext cx="41870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12</a:t>
                  </a:r>
                </a:p>
              </p:txBody>
            </p:sp>
            <p:cxnSp>
              <p:nvCxnSpPr>
                <p:cNvPr id="204" name="Rak 203">
                  <a:extLst>
                    <a:ext uri="{FF2B5EF4-FFF2-40B4-BE49-F238E27FC236}">
                      <a16:creationId xmlns:a16="http://schemas.microsoft.com/office/drawing/2014/main" id="{7A4D7794-F6E9-384B-8D50-E4343AA784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61881" y="2143250"/>
                  <a:ext cx="198496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99" name="textruta 198">
              <a:extLst>
                <a:ext uri="{FF2B5EF4-FFF2-40B4-BE49-F238E27FC236}">
                  <a16:creationId xmlns:a16="http://schemas.microsoft.com/office/drawing/2014/main" id="{265710C7-EA5D-F142-A5B1-60836C3C8055}"/>
                </a:ext>
              </a:extLst>
            </p:cNvPr>
            <p:cNvSpPr txBox="1"/>
            <p:nvPr/>
          </p:nvSpPr>
          <p:spPr>
            <a:xfrm>
              <a:off x="1393389" y="473838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</a:t>
              </a:r>
            </a:p>
          </p:txBody>
        </p:sp>
      </p:grpSp>
      <p:grpSp>
        <p:nvGrpSpPr>
          <p:cNvPr id="207" name="Grupp 206">
            <a:extLst>
              <a:ext uri="{FF2B5EF4-FFF2-40B4-BE49-F238E27FC236}">
                <a16:creationId xmlns:a16="http://schemas.microsoft.com/office/drawing/2014/main" id="{E8898A08-CDF1-4649-8C6C-ED9A24C82B5C}"/>
              </a:ext>
            </a:extLst>
          </p:cNvPr>
          <p:cNvGrpSpPr/>
          <p:nvPr/>
        </p:nvGrpSpPr>
        <p:grpSpPr>
          <a:xfrm>
            <a:off x="3208218" y="5495446"/>
            <a:ext cx="1072587" cy="598185"/>
            <a:chOff x="629300" y="4591157"/>
            <a:chExt cx="1072587" cy="598185"/>
          </a:xfrm>
        </p:grpSpPr>
        <p:grpSp>
          <p:nvGrpSpPr>
            <p:cNvPr id="208" name="Grupp 207">
              <a:extLst>
                <a:ext uri="{FF2B5EF4-FFF2-40B4-BE49-F238E27FC236}">
                  <a16:creationId xmlns:a16="http://schemas.microsoft.com/office/drawing/2014/main" id="{3D7BB5D7-2536-A540-8C93-AADD649A645E}"/>
                </a:ext>
              </a:extLst>
            </p:cNvPr>
            <p:cNvGrpSpPr/>
            <p:nvPr/>
          </p:nvGrpSpPr>
          <p:grpSpPr>
            <a:xfrm>
              <a:off x="629300" y="4591157"/>
              <a:ext cx="829655" cy="598185"/>
              <a:chOff x="5256933" y="3777582"/>
              <a:chExt cx="829655" cy="598185"/>
            </a:xfrm>
          </p:grpSpPr>
          <p:grpSp>
            <p:nvGrpSpPr>
              <p:cNvPr id="210" name="Grupp 209">
                <a:extLst>
                  <a:ext uri="{FF2B5EF4-FFF2-40B4-BE49-F238E27FC236}">
                    <a16:creationId xmlns:a16="http://schemas.microsoft.com/office/drawing/2014/main" id="{9A684FFB-A4BF-4E42-BB12-2981FE638485}"/>
                  </a:ext>
                </a:extLst>
              </p:cNvPr>
              <p:cNvGrpSpPr/>
              <p:nvPr/>
            </p:nvGrpSpPr>
            <p:grpSpPr>
              <a:xfrm>
                <a:off x="5256933" y="3900164"/>
                <a:ext cx="829655" cy="369332"/>
                <a:chOff x="4014224" y="5099819"/>
                <a:chExt cx="829655" cy="369332"/>
              </a:xfrm>
            </p:grpSpPr>
            <p:cxnSp>
              <p:nvCxnSpPr>
                <p:cNvPr id="215" name="Rak 214">
                  <a:extLst>
                    <a:ext uri="{FF2B5EF4-FFF2-40B4-BE49-F238E27FC236}">
                      <a16:creationId xmlns:a16="http://schemas.microsoft.com/office/drawing/2014/main" id="{65A7AC2D-7491-554B-84CB-02EAAED04776}"/>
                    </a:ext>
                  </a:extLst>
                </p:cNvPr>
                <p:cNvCxnSpPr/>
                <p:nvPr/>
              </p:nvCxnSpPr>
              <p:spPr>
                <a:xfrm flipV="1">
                  <a:off x="4710064" y="5099819"/>
                  <a:ext cx="133815" cy="3547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  <p:sp>
              <p:nvSpPr>
                <p:cNvPr id="216" name="textruta 215">
                  <a:extLst>
                    <a:ext uri="{FF2B5EF4-FFF2-40B4-BE49-F238E27FC236}">
                      <a16:creationId xmlns:a16="http://schemas.microsoft.com/office/drawing/2014/main" id="{D5D3D43D-B08E-6E4D-AC36-F42D1BF4EF73}"/>
                    </a:ext>
                  </a:extLst>
                </p:cNvPr>
                <p:cNvSpPr txBox="1"/>
                <p:nvPr/>
              </p:nvSpPr>
              <p:spPr>
                <a:xfrm>
                  <a:off x="4014224" y="5099819"/>
                  <a:ext cx="3529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c)</a:t>
                  </a:r>
                </a:p>
              </p:txBody>
            </p:sp>
          </p:grpSp>
          <p:grpSp>
            <p:nvGrpSpPr>
              <p:cNvPr id="211" name="Grupp 210">
                <a:extLst>
                  <a:ext uri="{FF2B5EF4-FFF2-40B4-BE49-F238E27FC236}">
                    <a16:creationId xmlns:a16="http://schemas.microsoft.com/office/drawing/2014/main" id="{4B8D7AE9-87E1-A043-955F-60B5CDE1D886}"/>
                  </a:ext>
                </a:extLst>
              </p:cNvPr>
              <p:cNvGrpSpPr/>
              <p:nvPr/>
            </p:nvGrpSpPr>
            <p:grpSpPr>
              <a:xfrm>
                <a:off x="5596791" y="3777582"/>
                <a:ext cx="303652" cy="598185"/>
                <a:chOff x="3908320" y="1834034"/>
                <a:chExt cx="303652" cy="598185"/>
              </a:xfrm>
            </p:grpSpPr>
            <p:sp>
              <p:nvSpPr>
                <p:cNvPr id="212" name="textruta 211">
                  <a:extLst>
                    <a:ext uri="{FF2B5EF4-FFF2-40B4-BE49-F238E27FC236}">
                      <a16:creationId xmlns:a16="http://schemas.microsoft.com/office/drawing/2014/main" id="{91B244D3-E7F5-824D-BFC5-545A9C855B6A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sp>
              <p:nvSpPr>
                <p:cNvPr id="213" name="textruta 212">
                  <a:extLst>
                    <a:ext uri="{FF2B5EF4-FFF2-40B4-BE49-F238E27FC236}">
                      <a16:creationId xmlns:a16="http://schemas.microsoft.com/office/drawing/2014/main" id="{6249086D-9B97-7F41-B54D-DC89D1E7520E}"/>
                    </a:ext>
                  </a:extLst>
                </p:cNvPr>
                <p:cNvSpPr txBox="1"/>
                <p:nvPr/>
              </p:nvSpPr>
              <p:spPr>
                <a:xfrm>
                  <a:off x="3908320" y="2062887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cxnSp>
              <p:nvCxnSpPr>
                <p:cNvPr id="214" name="Rak 213">
                  <a:extLst>
                    <a:ext uri="{FF2B5EF4-FFF2-40B4-BE49-F238E27FC236}">
                      <a16:creationId xmlns:a16="http://schemas.microsoft.com/office/drawing/2014/main" id="{45A73A80-4ADD-C942-B21E-9901F6128A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66328" y="2140382"/>
                  <a:ext cx="185697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09" name="textruta 208">
              <a:extLst>
                <a:ext uri="{FF2B5EF4-FFF2-40B4-BE49-F238E27FC236}">
                  <a16:creationId xmlns:a16="http://schemas.microsoft.com/office/drawing/2014/main" id="{6A04226F-EFCB-C94D-AB37-FF74064AF7C3}"/>
                </a:ext>
              </a:extLst>
            </p:cNvPr>
            <p:cNvSpPr txBox="1"/>
            <p:nvPr/>
          </p:nvSpPr>
          <p:spPr>
            <a:xfrm>
              <a:off x="1400201" y="473610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</p:grpSp>
      <p:sp>
        <p:nvSpPr>
          <p:cNvPr id="217" name="textruta 216">
            <a:extLst>
              <a:ext uri="{FF2B5EF4-FFF2-40B4-BE49-F238E27FC236}">
                <a16:creationId xmlns:a16="http://schemas.microsoft.com/office/drawing/2014/main" id="{FAF7BA9C-50AD-124F-BBF2-B86D158D08D2}"/>
              </a:ext>
            </a:extLst>
          </p:cNvPr>
          <p:cNvSpPr txBox="1"/>
          <p:nvPr/>
        </p:nvSpPr>
        <p:spPr>
          <a:xfrm>
            <a:off x="5470618" y="5143929"/>
            <a:ext cx="2577882" cy="646331"/>
          </a:xfrm>
          <a:prstGeom prst="rect">
            <a:avLst/>
          </a:prstGeom>
          <a:noFill/>
          <a:ln>
            <a:solidFill>
              <a:srgbClr val="A70001"/>
            </a:solidFill>
          </a:ln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Hitta på egna uppgifter till bråktavlan</a:t>
            </a:r>
          </a:p>
        </p:txBody>
      </p:sp>
    </p:spTree>
    <p:extLst>
      <p:ext uri="{BB962C8B-B14F-4D97-AF65-F5344CB8AC3E}">
        <p14:creationId xmlns:p14="http://schemas.microsoft.com/office/powerpoint/2010/main" val="60360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4" grpId="0"/>
      <p:bldP spid="16" grpId="0"/>
      <p:bldP spid="69" grpId="0"/>
      <p:bldP spid="102" grpId="0"/>
      <p:bldP spid="151" grpId="0"/>
      <p:bldP spid="186" grpId="0"/>
      <p:bldP spid="2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18311919-8D75-9E41-BE09-0E45D8D817DF}"/>
              </a:ext>
            </a:extLst>
          </p:cNvPr>
          <p:cNvSpPr txBox="1"/>
          <p:nvPr/>
        </p:nvSpPr>
        <p:spPr>
          <a:xfrm>
            <a:off x="3093526" y="261766"/>
            <a:ext cx="2968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Division av heltal med bråk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425A61D4-3F63-904C-8608-94553686A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1610" y="1132896"/>
            <a:ext cx="1147102" cy="595705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18910F83-E125-F545-A691-8FB2411F0D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7386" y="1695416"/>
            <a:ext cx="1147101" cy="584557"/>
          </a:xfrm>
          <a:prstGeom prst="rect">
            <a:avLst/>
          </a:prstGeom>
        </p:spPr>
      </p:pic>
      <p:grpSp>
        <p:nvGrpSpPr>
          <p:cNvPr id="8" name="Grupp 7">
            <a:extLst>
              <a:ext uri="{FF2B5EF4-FFF2-40B4-BE49-F238E27FC236}">
                <a16:creationId xmlns:a16="http://schemas.microsoft.com/office/drawing/2014/main" id="{B9071AA8-CC4B-164D-BEC2-E84326E98C54}"/>
              </a:ext>
            </a:extLst>
          </p:cNvPr>
          <p:cNvGrpSpPr/>
          <p:nvPr/>
        </p:nvGrpSpPr>
        <p:grpSpPr>
          <a:xfrm>
            <a:off x="2018556" y="654630"/>
            <a:ext cx="5177764" cy="598217"/>
            <a:chOff x="2361824" y="665664"/>
            <a:chExt cx="5177764" cy="598217"/>
          </a:xfrm>
        </p:grpSpPr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D238046D-68FA-B543-9B68-3A8432A69193}"/>
                </a:ext>
              </a:extLst>
            </p:cNvPr>
            <p:cNvSpPr/>
            <p:nvPr/>
          </p:nvSpPr>
          <p:spPr>
            <a:xfrm>
              <a:off x="2361824" y="773850"/>
              <a:ext cx="517776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Om man ska räkna ut                 kan man tänka så här: </a:t>
              </a:r>
              <a:endParaRPr lang="sv-SE" dirty="0">
                <a:effectLst/>
                <a:latin typeface="+mn-lt"/>
              </a:endParaRPr>
            </a:p>
          </p:txBody>
        </p:sp>
        <p:grpSp>
          <p:nvGrpSpPr>
            <p:cNvPr id="30" name="Grupp 29">
              <a:extLst>
                <a:ext uri="{FF2B5EF4-FFF2-40B4-BE49-F238E27FC236}">
                  <a16:creationId xmlns:a16="http://schemas.microsoft.com/office/drawing/2014/main" id="{355A1D7D-4112-CB4C-A7A2-F1EF15528C7E}"/>
                </a:ext>
              </a:extLst>
            </p:cNvPr>
            <p:cNvGrpSpPr/>
            <p:nvPr/>
          </p:nvGrpSpPr>
          <p:grpSpPr>
            <a:xfrm>
              <a:off x="4473359" y="665664"/>
              <a:ext cx="711474" cy="598217"/>
              <a:chOff x="4490917" y="5063535"/>
              <a:chExt cx="711474" cy="598217"/>
            </a:xfrm>
          </p:grpSpPr>
          <p:grpSp>
            <p:nvGrpSpPr>
              <p:cNvPr id="32" name="Grupp 31">
                <a:extLst>
                  <a:ext uri="{FF2B5EF4-FFF2-40B4-BE49-F238E27FC236}">
                    <a16:creationId xmlns:a16="http://schemas.microsoft.com/office/drawing/2014/main" id="{6836908D-D94D-5340-A2DB-8558A634CC63}"/>
                  </a:ext>
                </a:extLst>
              </p:cNvPr>
              <p:cNvGrpSpPr/>
              <p:nvPr/>
            </p:nvGrpSpPr>
            <p:grpSpPr>
              <a:xfrm>
                <a:off x="4490917" y="5063535"/>
                <a:ext cx="711474" cy="598217"/>
                <a:chOff x="3174367" y="1660027"/>
                <a:chExt cx="711474" cy="598217"/>
              </a:xfrm>
            </p:grpSpPr>
            <p:grpSp>
              <p:nvGrpSpPr>
                <p:cNvPr id="34" name="Grupp 33">
                  <a:extLst>
                    <a:ext uri="{FF2B5EF4-FFF2-40B4-BE49-F238E27FC236}">
                      <a16:creationId xmlns:a16="http://schemas.microsoft.com/office/drawing/2014/main" id="{E6813F15-B7E5-7449-AAED-A4C120EE949E}"/>
                    </a:ext>
                  </a:extLst>
                </p:cNvPr>
                <p:cNvGrpSpPr/>
                <p:nvPr/>
              </p:nvGrpSpPr>
              <p:grpSpPr>
                <a:xfrm>
                  <a:off x="3174367" y="1762886"/>
                  <a:ext cx="400408" cy="400556"/>
                  <a:chOff x="3174367" y="1762886"/>
                  <a:chExt cx="400408" cy="400556"/>
                </a:xfrm>
              </p:grpSpPr>
              <p:sp>
                <p:nvSpPr>
                  <p:cNvPr id="39" name="textruta 38">
                    <a:extLst>
                      <a:ext uri="{FF2B5EF4-FFF2-40B4-BE49-F238E27FC236}">
                        <a16:creationId xmlns:a16="http://schemas.microsoft.com/office/drawing/2014/main" id="{EF74A582-47F0-FD46-99C8-45921CB8166B}"/>
                      </a:ext>
                    </a:extLst>
                  </p:cNvPr>
                  <p:cNvSpPr txBox="1"/>
                  <p:nvPr/>
                </p:nvSpPr>
                <p:spPr>
                  <a:xfrm>
                    <a:off x="3174367" y="1762886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40" name="textruta 39">
                    <a:extLst>
                      <a:ext uri="{FF2B5EF4-FFF2-40B4-BE49-F238E27FC236}">
                        <a16:creationId xmlns:a16="http://schemas.microsoft.com/office/drawing/2014/main" id="{382E2B8F-9480-014E-BE10-472C7F920F4B}"/>
                      </a:ext>
                    </a:extLst>
                  </p:cNvPr>
                  <p:cNvSpPr txBox="1"/>
                  <p:nvPr/>
                </p:nvSpPr>
                <p:spPr>
                  <a:xfrm>
                    <a:off x="3246002" y="1794110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sv-SE" dirty="0"/>
                  </a:p>
                </p:txBody>
              </p:sp>
            </p:grpSp>
            <p:grpSp>
              <p:nvGrpSpPr>
                <p:cNvPr id="35" name="Grupp 34">
                  <a:extLst>
                    <a:ext uri="{FF2B5EF4-FFF2-40B4-BE49-F238E27FC236}">
                      <a16:creationId xmlns:a16="http://schemas.microsoft.com/office/drawing/2014/main" id="{D6C2AB2F-E2D6-A84A-ABE5-6E6A8824789D}"/>
                    </a:ext>
                  </a:extLst>
                </p:cNvPr>
                <p:cNvGrpSpPr/>
                <p:nvPr/>
              </p:nvGrpSpPr>
              <p:grpSpPr>
                <a:xfrm>
                  <a:off x="3581754" y="1660027"/>
                  <a:ext cx="304087" cy="598217"/>
                  <a:chOff x="3910286" y="1834034"/>
                  <a:chExt cx="304087" cy="598217"/>
                </a:xfrm>
              </p:grpSpPr>
              <p:sp>
                <p:nvSpPr>
                  <p:cNvPr id="36" name="textruta 35">
                    <a:extLst>
                      <a:ext uri="{FF2B5EF4-FFF2-40B4-BE49-F238E27FC236}">
                        <a16:creationId xmlns:a16="http://schemas.microsoft.com/office/drawing/2014/main" id="{2C54F20D-A925-BA4D-973E-8E9F511F8599}"/>
                      </a:ext>
                    </a:extLst>
                  </p:cNvPr>
                  <p:cNvSpPr txBox="1"/>
                  <p:nvPr/>
                </p:nvSpPr>
                <p:spPr>
                  <a:xfrm>
                    <a:off x="3910286" y="1834034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37" name="textruta 36">
                    <a:extLst>
                      <a:ext uri="{FF2B5EF4-FFF2-40B4-BE49-F238E27FC236}">
                        <a16:creationId xmlns:a16="http://schemas.microsoft.com/office/drawing/2014/main" id="{CC9FE2F0-FADD-A040-A9BA-1F80C299A1A7}"/>
                      </a:ext>
                    </a:extLst>
                  </p:cNvPr>
                  <p:cNvSpPr txBox="1"/>
                  <p:nvPr/>
                </p:nvSpPr>
                <p:spPr>
                  <a:xfrm>
                    <a:off x="3912687" y="2062919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cxnSp>
                <p:nvCxnSpPr>
                  <p:cNvPr id="38" name="Rak 37">
                    <a:extLst>
                      <a:ext uri="{FF2B5EF4-FFF2-40B4-BE49-F238E27FC236}">
                        <a16:creationId xmlns:a16="http://schemas.microsoft.com/office/drawing/2014/main" id="{A7D7ECEF-1B64-3846-8C7C-171E541B18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54524" y="2141739"/>
                    <a:ext cx="200655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33" name="Rak 32">
                <a:extLst>
                  <a:ext uri="{FF2B5EF4-FFF2-40B4-BE49-F238E27FC236}">
                    <a16:creationId xmlns:a16="http://schemas.microsoft.com/office/drawing/2014/main" id="{C57F93E6-5D27-2140-9625-34C0D2581B99}"/>
                  </a:ext>
                </a:extLst>
              </p:cNvPr>
              <p:cNvCxnSpPr/>
              <p:nvPr/>
            </p:nvCxnSpPr>
            <p:spPr>
              <a:xfrm flipV="1">
                <a:off x="4739708" y="5203712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upp 9">
            <a:extLst>
              <a:ext uri="{FF2B5EF4-FFF2-40B4-BE49-F238E27FC236}">
                <a16:creationId xmlns:a16="http://schemas.microsoft.com/office/drawing/2014/main" id="{FD579F3D-50D6-684C-AA21-6DFD381ABFAB}"/>
              </a:ext>
            </a:extLst>
          </p:cNvPr>
          <p:cNvGrpSpPr/>
          <p:nvPr/>
        </p:nvGrpSpPr>
        <p:grpSpPr>
          <a:xfrm>
            <a:off x="2096327" y="1166928"/>
            <a:ext cx="4213141" cy="597815"/>
            <a:chOff x="2883817" y="1166928"/>
            <a:chExt cx="4213141" cy="597815"/>
          </a:xfrm>
        </p:grpSpPr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4038A61C-4CD9-C840-BAA4-E3BF4BB80474}"/>
                </a:ext>
              </a:extLst>
            </p:cNvPr>
            <p:cNvSpPr/>
            <p:nvPr/>
          </p:nvSpPr>
          <p:spPr>
            <a:xfrm>
              <a:off x="2883817" y="1278437"/>
              <a:ext cx="421314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”Hur många gånger får      plats i 2 hela?”. </a:t>
              </a:r>
              <a:endParaRPr lang="sv-SE" dirty="0">
                <a:effectLst/>
                <a:latin typeface="+mn-lt"/>
              </a:endParaRPr>
            </a:p>
          </p:txBody>
        </p:sp>
        <p:grpSp>
          <p:nvGrpSpPr>
            <p:cNvPr id="66" name="Grupp 65">
              <a:extLst>
                <a:ext uri="{FF2B5EF4-FFF2-40B4-BE49-F238E27FC236}">
                  <a16:creationId xmlns:a16="http://schemas.microsoft.com/office/drawing/2014/main" id="{25845E8D-45B9-A645-81F2-9A836A2BD6B3}"/>
                </a:ext>
              </a:extLst>
            </p:cNvPr>
            <p:cNvGrpSpPr/>
            <p:nvPr/>
          </p:nvGrpSpPr>
          <p:grpSpPr>
            <a:xfrm>
              <a:off x="5084768" y="1166928"/>
              <a:ext cx="310265" cy="597815"/>
              <a:chOff x="3808927" y="1835837"/>
              <a:chExt cx="310265" cy="597815"/>
            </a:xfrm>
          </p:grpSpPr>
          <p:sp>
            <p:nvSpPr>
              <p:cNvPr id="68" name="textruta 67">
                <a:extLst>
                  <a:ext uri="{FF2B5EF4-FFF2-40B4-BE49-F238E27FC236}">
                    <a16:creationId xmlns:a16="http://schemas.microsoft.com/office/drawing/2014/main" id="{5049696F-76DF-6B46-8562-A95B9DFA620A}"/>
                  </a:ext>
                </a:extLst>
              </p:cNvPr>
              <p:cNvSpPr txBox="1"/>
              <p:nvPr/>
            </p:nvSpPr>
            <p:spPr>
              <a:xfrm>
                <a:off x="3808927" y="1835837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69" name="textruta 68">
                <a:extLst>
                  <a:ext uri="{FF2B5EF4-FFF2-40B4-BE49-F238E27FC236}">
                    <a16:creationId xmlns:a16="http://schemas.microsoft.com/office/drawing/2014/main" id="{50B5B03C-2A81-0446-9D27-D212DFD8C669}"/>
                  </a:ext>
                </a:extLst>
              </p:cNvPr>
              <p:cNvSpPr txBox="1"/>
              <p:nvPr/>
            </p:nvSpPr>
            <p:spPr>
              <a:xfrm>
                <a:off x="3817506" y="206432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70" name="Rak 69">
                <a:extLst>
                  <a:ext uri="{FF2B5EF4-FFF2-40B4-BE49-F238E27FC236}">
                    <a16:creationId xmlns:a16="http://schemas.microsoft.com/office/drawing/2014/main" id="{C5A979F1-879D-8446-B40D-929D93F268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4859" y="2132012"/>
                <a:ext cx="189821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" name="Rektangel 10">
            <a:extLst>
              <a:ext uri="{FF2B5EF4-FFF2-40B4-BE49-F238E27FC236}">
                <a16:creationId xmlns:a16="http://schemas.microsoft.com/office/drawing/2014/main" id="{62F8C0A3-CA8C-6643-84C2-0F615AE8F167}"/>
              </a:ext>
            </a:extLst>
          </p:cNvPr>
          <p:cNvSpPr/>
          <p:nvPr/>
        </p:nvSpPr>
        <p:spPr>
          <a:xfrm>
            <a:off x="2198363" y="1910641"/>
            <a:ext cx="3705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Bilden visar att det får plats 3 gånger. </a:t>
            </a:r>
            <a:endParaRPr lang="sv-SE" dirty="0">
              <a:effectLst/>
              <a:latin typeface="+mn-lt"/>
            </a:endParaRPr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21BA4611-0311-4E42-93F7-BE9EBDE3FF9F}"/>
              </a:ext>
            </a:extLst>
          </p:cNvPr>
          <p:cNvGrpSpPr/>
          <p:nvPr/>
        </p:nvGrpSpPr>
        <p:grpSpPr>
          <a:xfrm>
            <a:off x="3093526" y="2306471"/>
            <a:ext cx="1946922" cy="583313"/>
            <a:chOff x="3093526" y="2306471"/>
            <a:chExt cx="1946922" cy="583313"/>
          </a:xfrm>
        </p:grpSpPr>
        <p:grpSp>
          <p:nvGrpSpPr>
            <p:cNvPr id="55" name="Grupp 54">
              <a:extLst>
                <a:ext uri="{FF2B5EF4-FFF2-40B4-BE49-F238E27FC236}">
                  <a16:creationId xmlns:a16="http://schemas.microsoft.com/office/drawing/2014/main" id="{B33B5AE7-5B5E-804D-9E10-DF42D1FA26EA}"/>
                </a:ext>
              </a:extLst>
            </p:cNvPr>
            <p:cNvGrpSpPr/>
            <p:nvPr/>
          </p:nvGrpSpPr>
          <p:grpSpPr>
            <a:xfrm>
              <a:off x="3937263" y="2306471"/>
              <a:ext cx="680171" cy="583313"/>
              <a:chOff x="4490917" y="5090033"/>
              <a:chExt cx="680171" cy="583313"/>
            </a:xfrm>
          </p:grpSpPr>
          <p:grpSp>
            <p:nvGrpSpPr>
              <p:cNvPr id="56" name="Grupp 55">
                <a:extLst>
                  <a:ext uri="{FF2B5EF4-FFF2-40B4-BE49-F238E27FC236}">
                    <a16:creationId xmlns:a16="http://schemas.microsoft.com/office/drawing/2014/main" id="{ABF07330-A2F0-0B48-96BB-A3F416C33ED6}"/>
                  </a:ext>
                </a:extLst>
              </p:cNvPr>
              <p:cNvGrpSpPr/>
              <p:nvPr/>
            </p:nvGrpSpPr>
            <p:grpSpPr>
              <a:xfrm>
                <a:off x="4490917" y="5090033"/>
                <a:ext cx="680171" cy="583313"/>
                <a:chOff x="3174367" y="1686525"/>
                <a:chExt cx="680171" cy="583313"/>
              </a:xfrm>
            </p:grpSpPr>
            <p:grpSp>
              <p:nvGrpSpPr>
                <p:cNvPr id="58" name="Grupp 57">
                  <a:extLst>
                    <a:ext uri="{FF2B5EF4-FFF2-40B4-BE49-F238E27FC236}">
                      <a16:creationId xmlns:a16="http://schemas.microsoft.com/office/drawing/2014/main" id="{04107456-070C-D546-8E53-49C192056F76}"/>
                    </a:ext>
                  </a:extLst>
                </p:cNvPr>
                <p:cNvGrpSpPr/>
                <p:nvPr/>
              </p:nvGrpSpPr>
              <p:grpSpPr>
                <a:xfrm>
                  <a:off x="3174367" y="1762886"/>
                  <a:ext cx="434500" cy="423871"/>
                  <a:chOff x="3174367" y="1762886"/>
                  <a:chExt cx="434500" cy="423871"/>
                </a:xfrm>
              </p:grpSpPr>
              <p:sp>
                <p:nvSpPr>
                  <p:cNvPr id="63" name="textruta 62">
                    <a:extLst>
                      <a:ext uri="{FF2B5EF4-FFF2-40B4-BE49-F238E27FC236}">
                        <a16:creationId xmlns:a16="http://schemas.microsoft.com/office/drawing/2014/main" id="{31FDF16D-A332-F14D-A578-7BDB1FD07B7A}"/>
                      </a:ext>
                    </a:extLst>
                  </p:cNvPr>
                  <p:cNvSpPr txBox="1"/>
                  <p:nvPr/>
                </p:nvSpPr>
                <p:spPr>
                  <a:xfrm>
                    <a:off x="3174367" y="1762886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64" name="textruta 63">
                    <a:extLst>
                      <a:ext uri="{FF2B5EF4-FFF2-40B4-BE49-F238E27FC236}">
                        <a16:creationId xmlns:a16="http://schemas.microsoft.com/office/drawing/2014/main" id="{37DF4242-BBA0-A949-8D79-7966D43E52B2}"/>
                      </a:ext>
                    </a:extLst>
                  </p:cNvPr>
                  <p:cNvSpPr txBox="1"/>
                  <p:nvPr/>
                </p:nvSpPr>
                <p:spPr>
                  <a:xfrm>
                    <a:off x="3280094" y="1817425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sv-SE" dirty="0"/>
                  </a:p>
                </p:txBody>
              </p:sp>
            </p:grpSp>
            <p:grpSp>
              <p:nvGrpSpPr>
                <p:cNvPr id="59" name="Grupp 58">
                  <a:extLst>
                    <a:ext uri="{FF2B5EF4-FFF2-40B4-BE49-F238E27FC236}">
                      <a16:creationId xmlns:a16="http://schemas.microsoft.com/office/drawing/2014/main" id="{4D0A9F60-EFCC-F44B-AB8E-ACF5F37E1AA7}"/>
                    </a:ext>
                  </a:extLst>
                </p:cNvPr>
                <p:cNvGrpSpPr/>
                <p:nvPr/>
              </p:nvGrpSpPr>
              <p:grpSpPr>
                <a:xfrm>
                  <a:off x="3549316" y="1686525"/>
                  <a:ext cx="305222" cy="583313"/>
                  <a:chOff x="3877848" y="1860532"/>
                  <a:chExt cx="305222" cy="583313"/>
                </a:xfrm>
              </p:grpSpPr>
              <p:sp>
                <p:nvSpPr>
                  <p:cNvPr id="60" name="textruta 59">
                    <a:extLst>
                      <a:ext uri="{FF2B5EF4-FFF2-40B4-BE49-F238E27FC236}">
                        <a16:creationId xmlns:a16="http://schemas.microsoft.com/office/drawing/2014/main" id="{37CADCB9-EB1E-3745-9D64-ECD007DA0049}"/>
                      </a:ext>
                    </a:extLst>
                  </p:cNvPr>
                  <p:cNvSpPr txBox="1"/>
                  <p:nvPr/>
                </p:nvSpPr>
                <p:spPr>
                  <a:xfrm>
                    <a:off x="3877848" y="1860532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61" name="textruta 60">
                    <a:extLst>
                      <a:ext uri="{FF2B5EF4-FFF2-40B4-BE49-F238E27FC236}">
                        <a16:creationId xmlns:a16="http://schemas.microsoft.com/office/drawing/2014/main" id="{47845109-7F80-AA49-851D-F2A547DABD0B}"/>
                      </a:ext>
                    </a:extLst>
                  </p:cNvPr>
                  <p:cNvSpPr txBox="1"/>
                  <p:nvPr/>
                </p:nvSpPr>
                <p:spPr>
                  <a:xfrm>
                    <a:off x="3881384" y="2074513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cxnSp>
                <p:nvCxnSpPr>
                  <p:cNvPr id="62" name="Rak 61">
                    <a:extLst>
                      <a:ext uri="{FF2B5EF4-FFF2-40B4-BE49-F238E27FC236}">
                        <a16:creationId xmlns:a16="http://schemas.microsoft.com/office/drawing/2014/main" id="{517B16E6-7909-824C-9AA1-13100494C2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23571" y="2148828"/>
                    <a:ext cx="197529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57" name="Rak 56">
                <a:extLst>
                  <a:ext uri="{FF2B5EF4-FFF2-40B4-BE49-F238E27FC236}">
                    <a16:creationId xmlns:a16="http://schemas.microsoft.com/office/drawing/2014/main" id="{0308F0CF-BAC6-9B42-A2CA-563D5056FDB9}"/>
                  </a:ext>
                </a:extLst>
              </p:cNvPr>
              <p:cNvCxnSpPr/>
              <p:nvPr/>
            </p:nvCxnSpPr>
            <p:spPr>
              <a:xfrm flipV="1">
                <a:off x="4725696" y="5200960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9794EE7C-49B1-3B4D-9E9B-B47DDDBB47CB}"/>
                </a:ext>
              </a:extLst>
            </p:cNvPr>
            <p:cNvSpPr/>
            <p:nvPr/>
          </p:nvSpPr>
          <p:spPr>
            <a:xfrm>
              <a:off x="3093526" y="2376917"/>
              <a:ext cx="10310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Alltså är </a:t>
              </a:r>
              <a:endParaRPr lang="sv-SE" dirty="0">
                <a:effectLst/>
                <a:latin typeface="+mn-lt"/>
              </a:endParaRPr>
            </a:p>
          </p:txBody>
        </p:sp>
        <p:sp>
          <p:nvSpPr>
            <p:cNvPr id="71" name="textruta 70">
              <a:extLst>
                <a:ext uri="{FF2B5EF4-FFF2-40B4-BE49-F238E27FC236}">
                  <a16:creationId xmlns:a16="http://schemas.microsoft.com/office/drawing/2014/main" id="{19C7C7AB-BCFE-0943-843B-2C6FF326EC3A}"/>
                </a:ext>
              </a:extLst>
            </p:cNvPr>
            <p:cNvSpPr txBox="1"/>
            <p:nvPr/>
          </p:nvSpPr>
          <p:spPr>
            <a:xfrm>
              <a:off x="4558492" y="2392605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sp>
          <p:nvSpPr>
            <p:cNvPr id="72" name="textruta 71">
              <a:extLst>
                <a:ext uri="{FF2B5EF4-FFF2-40B4-BE49-F238E27FC236}">
                  <a16:creationId xmlns:a16="http://schemas.microsoft.com/office/drawing/2014/main" id="{9DCCDA4D-F4B1-ED45-8482-A69A0399D745}"/>
                </a:ext>
              </a:extLst>
            </p:cNvPr>
            <p:cNvSpPr txBox="1"/>
            <p:nvPr/>
          </p:nvSpPr>
          <p:spPr>
            <a:xfrm>
              <a:off x="4738762" y="239259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</a:t>
              </a:r>
            </a:p>
          </p:txBody>
        </p:sp>
      </p:grpSp>
      <p:grpSp>
        <p:nvGrpSpPr>
          <p:cNvPr id="16" name="Grupp 15">
            <a:extLst>
              <a:ext uri="{FF2B5EF4-FFF2-40B4-BE49-F238E27FC236}">
                <a16:creationId xmlns:a16="http://schemas.microsoft.com/office/drawing/2014/main" id="{81B655A8-BB4D-D543-8C6A-0B51E5CCFB6C}"/>
              </a:ext>
            </a:extLst>
          </p:cNvPr>
          <p:cNvGrpSpPr/>
          <p:nvPr/>
        </p:nvGrpSpPr>
        <p:grpSpPr>
          <a:xfrm>
            <a:off x="2018556" y="3424893"/>
            <a:ext cx="3989554" cy="582407"/>
            <a:chOff x="2018556" y="3424893"/>
            <a:chExt cx="3989554" cy="582407"/>
          </a:xfrm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AE1A50F9-58CE-5949-994E-4DBF36594E2F}"/>
                </a:ext>
              </a:extLst>
            </p:cNvPr>
            <p:cNvSpPr/>
            <p:nvPr/>
          </p:nvSpPr>
          <p:spPr>
            <a:xfrm>
              <a:off x="2018556" y="3509805"/>
              <a:ext cx="39895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Vi kan skriva 2 hela som         och får då </a:t>
              </a:r>
              <a:endParaRPr lang="sv-SE" dirty="0">
                <a:effectLst/>
                <a:latin typeface="+mn-lt"/>
              </a:endParaRPr>
            </a:p>
          </p:txBody>
        </p:sp>
        <p:grpSp>
          <p:nvGrpSpPr>
            <p:cNvPr id="75" name="Grupp 74">
              <a:extLst>
                <a:ext uri="{FF2B5EF4-FFF2-40B4-BE49-F238E27FC236}">
                  <a16:creationId xmlns:a16="http://schemas.microsoft.com/office/drawing/2014/main" id="{EBC99225-A49E-A648-93A8-2EF5957D66AF}"/>
                </a:ext>
              </a:extLst>
            </p:cNvPr>
            <p:cNvGrpSpPr/>
            <p:nvPr/>
          </p:nvGrpSpPr>
          <p:grpSpPr>
            <a:xfrm>
              <a:off x="4386648" y="3424893"/>
              <a:ext cx="311497" cy="582407"/>
              <a:chOff x="3856142" y="1897764"/>
              <a:chExt cx="311497" cy="582407"/>
            </a:xfrm>
          </p:grpSpPr>
          <p:sp>
            <p:nvSpPr>
              <p:cNvPr id="76" name="textruta 75">
                <a:extLst>
                  <a:ext uri="{FF2B5EF4-FFF2-40B4-BE49-F238E27FC236}">
                    <a16:creationId xmlns:a16="http://schemas.microsoft.com/office/drawing/2014/main" id="{32C46BA7-3A14-864C-8DA0-52AE46995433}"/>
                  </a:ext>
                </a:extLst>
              </p:cNvPr>
              <p:cNvSpPr txBox="1"/>
              <p:nvPr/>
            </p:nvSpPr>
            <p:spPr>
              <a:xfrm>
                <a:off x="3856142" y="189776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sp>
            <p:nvSpPr>
              <p:cNvPr id="77" name="textruta 76">
                <a:extLst>
                  <a:ext uri="{FF2B5EF4-FFF2-40B4-BE49-F238E27FC236}">
                    <a16:creationId xmlns:a16="http://schemas.microsoft.com/office/drawing/2014/main" id="{CD22D2FE-E2AD-DE47-B114-1A5AA7D5425D}"/>
                  </a:ext>
                </a:extLst>
              </p:cNvPr>
              <p:cNvSpPr txBox="1"/>
              <p:nvPr/>
            </p:nvSpPr>
            <p:spPr>
              <a:xfrm>
                <a:off x="3865953" y="2110839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78" name="Rak 77">
                <a:extLst>
                  <a:ext uri="{FF2B5EF4-FFF2-40B4-BE49-F238E27FC236}">
                    <a16:creationId xmlns:a16="http://schemas.microsoft.com/office/drawing/2014/main" id="{E242C839-3D08-7742-939F-F5984F2280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273" y="2194534"/>
                <a:ext cx="201071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9" name="Grupp 78">
            <a:extLst>
              <a:ext uri="{FF2B5EF4-FFF2-40B4-BE49-F238E27FC236}">
                <a16:creationId xmlns:a16="http://schemas.microsoft.com/office/drawing/2014/main" id="{8BCDC9FF-164F-D642-A5F3-FDADDD087D9A}"/>
              </a:ext>
            </a:extLst>
          </p:cNvPr>
          <p:cNvGrpSpPr/>
          <p:nvPr/>
        </p:nvGrpSpPr>
        <p:grpSpPr>
          <a:xfrm>
            <a:off x="5777765" y="3436300"/>
            <a:ext cx="933178" cy="581266"/>
            <a:chOff x="3937263" y="2323852"/>
            <a:chExt cx="933178" cy="581266"/>
          </a:xfrm>
        </p:grpSpPr>
        <p:grpSp>
          <p:nvGrpSpPr>
            <p:cNvPr id="80" name="Grupp 79">
              <a:extLst>
                <a:ext uri="{FF2B5EF4-FFF2-40B4-BE49-F238E27FC236}">
                  <a16:creationId xmlns:a16="http://schemas.microsoft.com/office/drawing/2014/main" id="{D7B910E3-ACB8-764C-9A43-F9A41514CF09}"/>
                </a:ext>
              </a:extLst>
            </p:cNvPr>
            <p:cNvGrpSpPr/>
            <p:nvPr/>
          </p:nvGrpSpPr>
          <p:grpSpPr>
            <a:xfrm>
              <a:off x="3937263" y="2323852"/>
              <a:ext cx="672366" cy="581266"/>
              <a:chOff x="4490917" y="5107414"/>
              <a:chExt cx="672366" cy="581266"/>
            </a:xfrm>
          </p:grpSpPr>
          <p:grpSp>
            <p:nvGrpSpPr>
              <p:cNvPr id="84" name="Grupp 83">
                <a:extLst>
                  <a:ext uri="{FF2B5EF4-FFF2-40B4-BE49-F238E27FC236}">
                    <a16:creationId xmlns:a16="http://schemas.microsoft.com/office/drawing/2014/main" id="{130C6EE7-024A-F349-8A0D-1D99F99C83B4}"/>
                  </a:ext>
                </a:extLst>
              </p:cNvPr>
              <p:cNvGrpSpPr/>
              <p:nvPr/>
            </p:nvGrpSpPr>
            <p:grpSpPr>
              <a:xfrm>
                <a:off x="4490917" y="5107414"/>
                <a:ext cx="672366" cy="581266"/>
                <a:chOff x="3174367" y="1703906"/>
                <a:chExt cx="672366" cy="581266"/>
              </a:xfrm>
            </p:grpSpPr>
            <p:grpSp>
              <p:nvGrpSpPr>
                <p:cNvPr id="86" name="Grupp 85">
                  <a:extLst>
                    <a:ext uri="{FF2B5EF4-FFF2-40B4-BE49-F238E27FC236}">
                      <a16:creationId xmlns:a16="http://schemas.microsoft.com/office/drawing/2014/main" id="{E0561465-9D21-6442-B8FD-02F3B5674252}"/>
                    </a:ext>
                  </a:extLst>
                </p:cNvPr>
                <p:cNvGrpSpPr/>
                <p:nvPr/>
              </p:nvGrpSpPr>
              <p:grpSpPr>
                <a:xfrm>
                  <a:off x="3174367" y="1762886"/>
                  <a:ext cx="434500" cy="423871"/>
                  <a:chOff x="3174367" y="1762886"/>
                  <a:chExt cx="434500" cy="423871"/>
                </a:xfrm>
              </p:grpSpPr>
              <p:sp>
                <p:nvSpPr>
                  <p:cNvPr id="91" name="textruta 90">
                    <a:extLst>
                      <a:ext uri="{FF2B5EF4-FFF2-40B4-BE49-F238E27FC236}">
                        <a16:creationId xmlns:a16="http://schemas.microsoft.com/office/drawing/2014/main" id="{8D682C39-4CA0-B44D-A358-81AA6331E7E9}"/>
                      </a:ext>
                    </a:extLst>
                  </p:cNvPr>
                  <p:cNvSpPr txBox="1"/>
                  <p:nvPr/>
                </p:nvSpPr>
                <p:spPr>
                  <a:xfrm>
                    <a:off x="3174367" y="1762886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92" name="textruta 91">
                    <a:extLst>
                      <a:ext uri="{FF2B5EF4-FFF2-40B4-BE49-F238E27FC236}">
                        <a16:creationId xmlns:a16="http://schemas.microsoft.com/office/drawing/2014/main" id="{7AE21E72-8E14-A74A-8F9B-097224469D99}"/>
                      </a:ext>
                    </a:extLst>
                  </p:cNvPr>
                  <p:cNvSpPr txBox="1"/>
                  <p:nvPr/>
                </p:nvSpPr>
                <p:spPr>
                  <a:xfrm>
                    <a:off x="3280094" y="1817425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sv-SE" dirty="0"/>
                  </a:p>
                </p:txBody>
              </p:sp>
            </p:grpSp>
            <p:grpSp>
              <p:nvGrpSpPr>
                <p:cNvPr id="87" name="Grupp 86">
                  <a:extLst>
                    <a:ext uri="{FF2B5EF4-FFF2-40B4-BE49-F238E27FC236}">
                      <a16:creationId xmlns:a16="http://schemas.microsoft.com/office/drawing/2014/main" id="{0A341A19-A7E9-8B48-809B-09CECB88501B}"/>
                    </a:ext>
                  </a:extLst>
                </p:cNvPr>
                <p:cNvGrpSpPr/>
                <p:nvPr/>
              </p:nvGrpSpPr>
              <p:grpSpPr>
                <a:xfrm>
                  <a:off x="3533764" y="1703906"/>
                  <a:ext cx="312969" cy="581266"/>
                  <a:chOff x="3862296" y="1877913"/>
                  <a:chExt cx="312969" cy="581266"/>
                </a:xfrm>
              </p:grpSpPr>
              <p:sp>
                <p:nvSpPr>
                  <p:cNvPr id="88" name="textruta 87">
                    <a:extLst>
                      <a:ext uri="{FF2B5EF4-FFF2-40B4-BE49-F238E27FC236}">
                        <a16:creationId xmlns:a16="http://schemas.microsoft.com/office/drawing/2014/main" id="{28B1E08D-FB54-9045-B22B-FFAA7DE1B578}"/>
                      </a:ext>
                    </a:extLst>
                  </p:cNvPr>
                  <p:cNvSpPr txBox="1"/>
                  <p:nvPr/>
                </p:nvSpPr>
                <p:spPr>
                  <a:xfrm>
                    <a:off x="3862296" y="1877913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89" name="textruta 88">
                    <a:extLst>
                      <a:ext uri="{FF2B5EF4-FFF2-40B4-BE49-F238E27FC236}">
                        <a16:creationId xmlns:a16="http://schemas.microsoft.com/office/drawing/2014/main" id="{3F366309-B189-3740-A2BD-1D9E0DC7439F}"/>
                      </a:ext>
                    </a:extLst>
                  </p:cNvPr>
                  <p:cNvSpPr txBox="1"/>
                  <p:nvPr/>
                </p:nvSpPr>
                <p:spPr>
                  <a:xfrm>
                    <a:off x="3873579" y="2089847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cxnSp>
                <p:nvCxnSpPr>
                  <p:cNvPr id="90" name="Rak 89">
                    <a:extLst>
                      <a:ext uri="{FF2B5EF4-FFF2-40B4-BE49-F238E27FC236}">
                        <a16:creationId xmlns:a16="http://schemas.microsoft.com/office/drawing/2014/main" id="{D0ABACBF-37B5-7A40-A75C-9D7E8CF653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18022" y="2163276"/>
                    <a:ext cx="193423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85" name="Rak 84">
                <a:extLst>
                  <a:ext uri="{FF2B5EF4-FFF2-40B4-BE49-F238E27FC236}">
                    <a16:creationId xmlns:a16="http://schemas.microsoft.com/office/drawing/2014/main" id="{6E422B29-55B7-E34F-98E9-C1A954FF35EA}"/>
                  </a:ext>
                </a:extLst>
              </p:cNvPr>
              <p:cNvCxnSpPr/>
              <p:nvPr/>
            </p:nvCxnSpPr>
            <p:spPr>
              <a:xfrm flipV="1">
                <a:off x="4725696" y="5200960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82" name="textruta 81">
              <a:extLst>
                <a:ext uri="{FF2B5EF4-FFF2-40B4-BE49-F238E27FC236}">
                  <a16:creationId xmlns:a16="http://schemas.microsoft.com/office/drawing/2014/main" id="{1CB083B8-9DDA-014E-A2A2-93486F6DE8E4}"/>
                </a:ext>
              </a:extLst>
            </p:cNvPr>
            <p:cNvSpPr txBox="1"/>
            <p:nvPr/>
          </p:nvSpPr>
          <p:spPr>
            <a:xfrm>
              <a:off x="4570810" y="242454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93" name="Grupp 92">
            <a:extLst>
              <a:ext uri="{FF2B5EF4-FFF2-40B4-BE49-F238E27FC236}">
                <a16:creationId xmlns:a16="http://schemas.microsoft.com/office/drawing/2014/main" id="{38C893D9-8126-E44B-A64B-C0BD65916E64}"/>
              </a:ext>
            </a:extLst>
          </p:cNvPr>
          <p:cNvGrpSpPr/>
          <p:nvPr/>
        </p:nvGrpSpPr>
        <p:grpSpPr>
          <a:xfrm>
            <a:off x="6649178" y="3420853"/>
            <a:ext cx="684714" cy="601619"/>
            <a:chOff x="5659328" y="3795096"/>
            <a:chExt cx="684714" cy="601619"/>
          </a:xfrm>
        </p:grpSpPr>
        <p:cxnSp>
          <p:nvCxnSpPr>
            <p:cNvPr id="103" name="Rak 102">
              <a:extLst>
                <a:ext uri="{FF2B5EF4-FFF2-40B4-BE49-F238E27FC236}">
                  <a16:creationId xmlns:a16="http://schemas.microsoft.com/office/drawing/2014/main" id="{6AE8F8CE-1B67-6548-ADCE-0FA6258342CE}"/>
                </a:ext>
              </a:extLst>
            </p:cNvPr>
            <p:cNvCxnSpPr/>
            <p:nvPr/>
          </p:nvCxnSpPr>
          <p:spPr>
            <a:xfrm flipV="1">
              <a:off x="5952773" y="3900164"/>
              <a:ext cx="133815" cy="35473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95" name="Grupp 94">
              <a:extLst>
                <a:ext uri="{FF2B5EF4-FFF2-40B4-BE49-F238E27FC236}">
                  <a16:creationId xmlns:a16="http://schemas.microsoft.com/office/drawing/2014/main" id="{23A45FFB-56E9-614A-B1FB-F7F2E563611B}"/>
                </a:ext>
              </a:extLst>
            </p:cNvPr>
            <p:cNvGrpSpPr/>
            <p:nvPr/>
          </p:nvGrpSpPr>
          <p:grpSpPr>
            <a:xfrm>
              <a:off x="5659328" y="3795096"/>
              <a:ext cx="311473" cy="601619"/>
              <a:chOff x="3970857" y="1851548"/>
              <a:chExt cx="311473" cy="601619"/>
            </a:xfrm>
          </p:grpSpPr>
          <p:sp>
            <p:nvSpPr>
              <p:cNvPr id="100" name="textruta 99">
                <a:extLst>
                  <a:ext uri="{FF2B5EF4-FFF2-40B4-BE49-F238E27FC236}">
                    <a16:creationId xmlns:a16="http://schemas.microsoft.com/office/drawing/2014/main" id="{B1224B3B-D5BB-2644-8CD4-0B80C726BF60}"/>
                  </a:ext>
                </a:extLst>
              </p:cNvPr>
              <p:cNvSpPr txBox="1"/>
              <p:nvPr/>
            </p:nvSpPr>
            <p:spPr>
              <a:xfrm>
                <a:off x="3970857" y="185154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sp>
            <p:nvSpPr>
              <p:cNvPr id="101" name="textruta 100">
                <a:extLst>
                  <a:ext uri="{FF2B5EF4-FFF2-40B4-BE49-F238E27FC236}">
                    <a16:creationId xmlns:a16="http://schemas.microsoft.com/office/drawing/2014/main" id="{B8A95DF2-B453-5341-A551-8A0EDB4A9ECA}"/>
                  </a:ext>
                </a:extLst>
              </p:cNvPr>
              <p:cNvSpPr txBox="1"/>
              <p:nvPr/>
            </p:nvSpPr>
            <p:spPr>
              <a:xfrm>
                <a:off x="3980644" y="2083835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102" name="Rak 101">
                <a:extLst>
                  <a:ext uri="{FF2B5EF4-FFF2-40B4-BE49-F238E27FC236}">
                    <a16:creationId xmlns:a16="http://schemas.microsoft.com/office/drawing/2014/main" id="{A7529B4C-F64C-1C45-BE22-79730178F5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9199" y="2157127"/>
                <a:ext cx="201871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Grupp 95">
              <a:extLst>
                <a:ext uri="{FF2B5EF4-FFF2-40B4-BE49-F238E27FC236}">
                  <a16:creationId xmlns:a16="http://schemas.microsoft.com/office/drawing/2014/main" id="{EB433128-EFBF-A341-AAD7-30B3AC3EE228}"/>
                </a:ext>
              </a:extLst>
            </p:cNvPr>
            <p:cNvGrpSpPr/>
            <p:nvPr/>
          </p:nvGrpSpPr>
          <p:grpSpPr>
            <a:xfrm>
              <a:off x="6042356" y="3804841"/>
              <a:ext cx="301686" cy="586166"/>
              <a:chOff x="3862602" y="1855804"/>
              <a:chExt cx="301686" cy="586166"/>
            </a:xfrm>
          </p:grpSpPr>
          <p:sp>
            <p:nvSpPr>
              <p:cNvPr id="97" name="textruta 96">
                <a:extLst>
                  <a:ext uri="{FF2B5EF4-FFF2-40B4-BE49-F238E27FC236}">
                    <a16:creationId xmlns:a16="http://schemas.microsoft.com/office/drawing/2014/main" id="{D885D71E-7398-B14E-B632-548F187DBBA6}"/>
                  </a:ext>
                </a:extLst>
              </p:cNvPr>
              <p:cNvSpPr txBox="1"/>
              <p:nvPr/>
            </p:nvSpPr>
            <p:spPr>
              <a:xfrm>
                <a:off x="3862602" y="1855804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98" name="textruta 97">
                <a:extLst>
                  <a:ext uri="{FF2B5EF4-FFF2-40B4-BE49-F238E27FC236}">
                    <a16:creationId xmlns:a16="http://schemas.microsoft.com/office/drawing/2014/main" id="{530095F9-3166-3C45-B686-EEB0FE0206F3}"/>
                  </a:ext>
                </a:extLst>
              </p:cNvPr>
              <p:cNvSpPr txBox="1"/>
              <p:nvPr/>
            </p:nvSpPr>
            <p:spPr>
              <a:xfrm>
                <a:off x="3862602" y="2072638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cxnSp>
            <p:nvCxnSpPr>
              <p:cNvPr id="99" name="Rak 98">
                <a:extLst>
                  <a:ext uri="{FF2B5EF4-FFF2-40B4-BE49-F238E27FC236}">
                    <a16:creationId xmlns:a16="http://schemas.microsoft.com/office/drawing/2014/main" id="{D2502FB0-6478-D646-BBE7-18E45DD7A6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06834" y="2147465"/>
                <a:ext cx="19644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5" name="Rektangel 104">
            <a:extLst>
              <a:ext uri="{FF2B5EF4-FFF2-40B4-BE49-F238E27FC236}">
                <a16:creationId xmlns:a16="http://schemas.microsoft.com/office/drawing/2014/main" id="{D6575AB4-7C67-F748-A9E7-14498CBDF9B3}"/>
              </a:ext>
            </a:extLst>
          </p:cNvPr>
          <p:cNvSpPr/>
          <p:nvPr/>
        </p:nvSpPr>
        <p:spPr>
          <a:xfrm>
            <a:off x="1289202" y="4100846"/>
            <a:ext cx="7313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Nu har vi fått en division med två bråk med samma nämnare och kan tänka: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106" name="Rektangel 105">
            <a:extLst>
              <a:ext uri="{FF2B5EF4-FFF2-40B4-BE49-F238E27FC236}">
                <a16:creationId xmlns:a16="http://schemas.microsoft.com/office/drawing/2014/main" id="{2CE739AB-5FF2-0745-BA52-4202D9E3367A}"/>
              </a:ext>
            </a:extLst>
          </p:cNvPr>
          <p:cNvSpPr/>
          <p:nvPr/>
        </p:nvSpPr>
        <p:spPr>
          <a:xfrm>
            <a:off x="1968768" y="4563724"/>
            <a:ext cx="5740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”Hur mycket är 6 tredjedelar dividerat med 2 tredjedelar?”</a:t>
            </a:r>
            <a:endParaRPr lang="sv-SE" dirty="0">
              <a:effectLst/>
              <a:latin typeface="+mn-lt"/>
            </a:endParaRPr>
          </a:p>
        </p:txBody>
      </p:sp>
      <p:grpSp>
        <p:nvGrpSpPr>
          <p:cNvPr id="107" name="Grupp 106">
            <a:extLst>
              <a:ext uri="{FF2B5EF4-FFF2-40B4-BE49-F238E27FC236}">
                <a16:creationId xmlns:a16="http://schemas.microsoft.com/office/drawing/2014/main" id="{3E188BAB-0715-7D49-A45B-82C3EF0F7D3C}"/>
              </a:ext>
            </a:extLst>
          </p:cNvPr>
          <p:cNvGrpSpPr/>
          <p:nvPr/>
        </p:nvGrpSpPr>
        <p:grpSpPr>
          <a:xfrm>
            <a:off x="2923832" y="5147935"/>
            <a:ext cx="878150" cy="573971"/>
            <a:chOff x="3937263" y="2309414"/>
            <a:chExt cx="878150" cy="573971"/>
          </a:xfrm>
        </p:grpSpPr>
        <p:grpSp>
          <p:nvGrpSpPr>
            <p:cNvPr id="108" name="Grupp 107">
              <a:extLst>
                <a:ext uri="{FF2B5EF4-FFF2-40B4-BE49-F238E27FC236}">
                  <a16:creationId xmlns:a16="http://schemas.microsoft.com/office/drawing/2014/main" id="{5A5ECCBA-1457-8D4A-B126-2214308DC4CD}"/>
                </a:ext>
              </a:extLst>
            </p:cNvPr>
            <p:cNvGrpSpPr/>
            <p:nvPr/>
          </p:nvGrpSpPr>
          <p:grpSpPr>
            <a:xfrm>
              <a:off x="3937263" y="2309414"/>
              <a:ext cx="657397" cy="573971"/>
              <a:chOff x="4490917" y="5092976"/>
              <a:chExt cx="657397" cy="573971"/>
            </a:xfrm>
          </p:grpSpPr>
          <p:grpSp>
            <p:nvGrpSpPr>
              <p:cNvPr id="110" name="Grupp 109">
                <a:extLst>
                  <a:ext uri="{FF2B5EF4-FFF2-40B4-BE49-F238E27FC236}">
                    <a16:creationId xmlns:a16="http://schemas.microsoft.com/office/drawing/2014/main" id="{2136F3CD-82B1-724E-896B-A5B7E8202FC4}"/>
                  </a:ext>
                </a:extLst>
              </p:cNvPr>
              <p:cNvGrpSpPr/>
              <p:nvPr/>
            </p:nvGrpSpPr>
            <p:grpSpPr>
              <a:xfrm>
                <a:off x="4490917" y="5092976"/>
                <a:ext cx="657397" cy="573971"/>
                <a:chOff x="3174367" y="1689468"/>
                <a:chExt cx="657397" cy="573971"/>
              </a:xfrm>
            </p:grpSpPr>
            <p:grpSp>
              <p:nvGrpSpPr>
                <p:cNvPr id="112" name="Grupp 111">
                  <a:extLst>
                    <a:ext uri="{FF2B5EF4-FFF2-40B4-BE49-F238E27FC236}">
                      <a16:creationId xmlns:a16="http://schemas.microsoft.com/office/drawing/2014/main" id="{C830734D-E2F2-7C40-943B-FFD921F19ADB}"/>
                    </a:ext>
                  </a:extLst>
                </p:cNvPr>
                <p:cNvGrpSpPr/>
                <p:nvPr/>
              </p:nvGrpSpPr>
              <p:grpSpPr>
                <a:xfrm>
                  <a:off x="3174367" y="1762886"/>
                  <a:ext cx="434500" cy="423871"/>
                  <a:chOff x="3174367" y="1762886"/>
                  <a:chExt cx="434500" cy="423871"/>
                </a:xfrm>
              </p:grpSpPr>
              <p:sp>
                <p:nvSpPr>
                  <p:cNvPr id="117" name="textruta 116">
                    <a:extLst>
                      <a:ext uri="{FF2B5EF4-FFF2-40B4-BE49-F238E27FC236}">
                        <a16:creationId xmlns:a16="http://schemas.microsoft.com/office/drawing/2014/main" id="{117797CE-5D2B-3144-BF1E-6016E07ECD0A}"/>
                      </a:ext>
                    </a:extLst>
                  </p:cNvPr>
                  <p:cNvSpPr txBox="1"/>
                  <p:nvPr/>
                </p:nvSpPr>
                <p:spPr>
                  <a:xfrm>
                    <a:off x="3174367" y="1762886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118" name="textruta 117">
                    <a:extLst>
                      <a:ext uri="{FF2B5EF4-FFF2-40B4-BE49-F238E27FC236}">
                        <a16:creationId xmlns:a16="http://schemas.microsoft.com/office/drawing/2014/main" id="{60AD0FB1-6211-3C4B-9039-10DCBED8841C}"/>
                      </a:ext>
                    </a:extLst>
                  </p:cNvPr>
                  <p:cNvSpPr txBox="1"/>
                  <p:nvPr/>
                </p:nvSpPr>
                <p:spPr>
                  <a:xfrm>
                    <a:off x="3280094" y="1817425"/>
                    <a:ext cx="32877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sv-SE" dirty="0"/>
                  </a:p>
                </p:txBody>
              </p:sp>
            </p:grpSp>
            <p:grpSp>
              <p:nvGrpSpPr>
                <p:cNvPr id="113" name="Grupp 112">
                  <a:extLst>
                    <a:ext uri="{FF2B5EF4-FFF2-40B4-BE49-F238E27FC236}">
                      <a16:creationId xmlns:a16="http://schemas.microsoft.com/office/drawing/2014/main" id="{15740969-B507-704B-B5F8-9317219CEF99}"/>
                    </a:ext>
                  </a:extLst>
                </p:cNvPr>
                <p:cNvGrpSpPr/>
                <p:nvPr/>
              </p:nvGrpSpPr>
              <p:grpSpPr>
                <a:xfrm>
                  <a:off x="3523770" y="1689468"/>
                  <a:ext cx="307994" cy="573971"/>
                  <a:chOff x="3852302" y="1863475"/>
                  <a:chExt cx="307994" cy="573971"/>
                </a:xfrm>
              </p:grpSpPr>
              <p:sp>
                <p:nvSpPr>
                  <p:cNvPr id="114" name="textruta 113">
                    <a:extLst>
                      <a:ext uri="{FF2B5EF4-FFF2-40B4-BE49-F238E27FC236}">
                        <a16:creationId xmlns:a16="http://schemas.microsoft.com/office/drawing/2014/main" id="{B6F87C7D-88D3-214C-9935-67330C41357A}"/>
                      </a:ext>
                    </a:extLst>
                  </p:cNvPr>
                  <p:cNvSpPr txBox="1"/>
                  <p:nvPr/>
                </p:nvSpPr>
                <p:spPr>
                  <a:xfrm>
                    <a:off x="3852302" y="1863475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115" name="textruta 114">
                    <a:extLst>
                      <a:ext uri="{FF2B5EF4-FFF2-40B4-BE49-F238E27FC236}">
                        <a16:creationId xmlns:a16="http://schemas.microsoft.com/office/drawing/2014/main" id="{84C0D8ED-D715-D24D-9C93-BED9CF1B7666}"/>
                      </a:ext>
                    </a:extLst>
                  </p:cNvPr>
                  <p:cNvSpPr txBox="1"/>
                  <p:nvPr/>
                </p:nvSpPr>
                <p:spPr>
                  <a:xfrm>
                    <a:off x="3858610" y="2068114"/>
                    <a:ext cx="30168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cxnSp>
                <p:nvCxnSpPr>
                  <p:cNvPr id="116" name="Rak 115">
                    <a:extLst>
                      <a:ext uri="{FF2B5EF4-FFF2-40B4-BE49-F238E27FC236}">
                        <a16:creationId xmlns:a16="http://schemas.microsoft.com/office/drawing/2014/main" id="{256DD52F-6980-1241-A1E4-02A8A74DA0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10286" y="2148828"/>
                    <a:ext cx="188143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11" name="Rak 110">
                <a:extLst>
                  <a:ext uri="{FF2B5EF4-FFF2-40B4-BE49-F238E27FC236}">
                    <a16:creationId xmlns:a16="http://schemas.microsoft.com/office/drawing/2014/main" id="{AB76365E-388F-DC40-83BC-8CE89BB3C7B8}"/>
                  </a:ext>
                </a:extLst>
              </p:cNvPr>
              <p:cNvCxnSpPr/>
              <p:nvPr/>
            </p:nvCxnSpPr>
            <p:spPr>
              <a:xfrm flipV="1">
                <a:off x="4725696" y="5200960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109" name="textruta 108">
              <a:extLst>
                <a:ext uri="{FF2B5EF4-FFF2-40B4-BE49-F238E27FC236}">
                  <a16:creationId xmlns:a16="http://schemas.microsoft.com/office/drawing/2014/main" id="{709C130D-C1B8-864A-87DF-4950865D88FD}"/>
                </a:ext>
              </a:extLst>
            </p:cNvPr>
            <p:cNvSpPr txBox="1"/>
            <p:nvPr/>
          </p:nvSpPr>
          <p:spPr>
            <a:xfrm>
              <a:off x="4515782" y="2417398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7" name="Grupp 16">
            <a:extLst>
              <a:ext uri="{FF2B5EF4-FFF2-40B4-BE49-F238E27FC236}">
                <a16:creationId xmlns:a16="http://schemas.microsoft.com/office/drawing/2014/main" id="{E0DDA52A-C916-6A4F-AFF4-D0734F826334}"/>
              </a:ext>
            </a:extLst>
          </p:cNvPr>
          <p:cNvGrpSpPr/>
          <p:nvPr/>
        </p:nvGrpSpPr>
        <p:grpSpPr>
          <a:xfrm>
            <a:off x="3790272" y="5155739"/>
            <a:ext cx="982068" cy="585096"/>
            <a:chOff x="3993494" y="5114654"/>
            <a:chExt cx="982068" cy="585096"/>
          </a:xfrm>
        </p:grpSpPr>
        <p:grpSp>
          <p:nvGrpSpPr>
            <p:cNvPr id="119" name="Grupp 118">
              <a:extLst>
                <a:ext uri="{FF2B5EF4-FFF2-40B4-BE49-F238E27FC236}">
                  <a16:creationId xmlns:a16="http://schemas.microsoft.com/office/drawing/2014/main" id="{A0FFB3C6-8B8F-3344-BC32-184C3E83C6E7}"/>
                </a:ext>
              </a:extLst>
            </p:cNvPr>
            <p:cNvGrpSpPr/>
            <p:nvPr/>
          </p:nvGrpSpPr>
          <p:grpSpPr>
            <a:xfrm>
              <a:off x="3993494" y="5114654"/>
              <a:ext cx="727035" cy="585096"/>
              <a:chOff x="5647545" y="3795000"/>
              <a:chExt cx="727035" cy="585096"/>
            </a:xfrm>
          </p:grpSpPr>
          <p:cxnSp>
            <p:nvCxnSpPr>
              <p:cNvPr id="120" name="Rak 119">
                <a:extLst>
                  <a:ext uri="{FF2B5EF4-FFF2-40B4-BE49-F238E27FC236}">
                    <a16:creationId xmlns:a16="http://schemas.microsoft.com/office/drawing/2014/main" id="{66FAB9EE-8D0B-A442-95F5-D21A5C8F3C0A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21" name="Grupp 120">
                <a:extLst>
                  <a:ext uri="{FF2B5EF4-FFF2-40B4-BE49-F238E27FC236}">
                    <a16:creationId xmlns:a16="http://schemas.microsoft.com/office/drawing/2014/main" id="{EA8D7094-6E2B-3448-BBAC-A314220B117C}"/>
                  </a:ext>
                </a:extLst>
              </p:cNvPr>
              <p:cNvGrpSpPr/>
              <p:nvPr/>
            </p:nvGrpSpPr>
            <p:grpSpPr>
              <a:xfrm>
                <a:off x="5647545" y="3795000"/>
                <a:ext cx="305125" cy="585096"/>
                <a:chOff x="3959074" y="1851452"/>
                <a:chExt cx="305125" cy="585096"/>
              </a:xfrm>
            </p:grpSpPr>
            <p:sp>
              <p:nvSpPr>
                <p:cNvPr id="126" name="textruta 125">
                  <a:extLst>
                    <a:ext uri="{FF2B5EF4-FFF2-40B4-BE49-F238E27FC236}">
                      <a16:creationId xmlns:a16="http://schemas.microsoft.com/office/drawing/2014/main" id="{AF09A374-9FD8-9F4F-A70B-CBD322756CE4}"/>
                    </a:ext>
                  </a:extLst>
                </p:cNvPr>
                <p:cNvSpPr txBox="1"/>
                <p:nvPr/>
              </p:nvSpPr>
              <p:spPr>
                <a:xfrm>
                  <a:off x="3959074" y="185145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sp>
              <p:nvSpPr>
                <p:cNvPr id="127" name="textruta 126">
                  <a:extLst>
                    <a:ext uri="{FF2B5EF4-FFF2-40B4-BE49-F238E27FC236}">
                      <a16:creationId xmlns:a16="http://schemas.microsoft.com/office/drawing/2014/main" id="{57EBE0E0-93B7-0C4E-B008-98DD9491F267}"/>
                    </a:ext>
                  </a:extLst>
                </p:cNvPr>
                <p:cNvSpPr txBox="1"/>
                <p:nvPr/>
              </p:nvSpPr>
              <p:spPr>
                <a:xfrm>
                  <a:off x="3962513" y="206721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</a:rPr>
                    <a:t>3</a:t>
                  </a:r>
                </a:p>
              </p:txBody>
            </p:sp>
            <p:cxnSp>
              <p:nvCxnSpPr>
                <p:cNvPr id="128" name="Rak 127">
                  <a:extLst>
                    <a:ext uri="{FF2B5EF4-FFF2-40B4-BE49-F238E27FC236}">
                      <a16:creationId xmlns:a16="http://schemas.microsoft.com/office/drawing/2014/main" id="{31F54F5D-8C44-DC4D-9F5A-6220F42554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08086" y="2144102"/>
                  <a:ext cx="19752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2" name="Grupp 121">
                <a:extLst>
                  <a:ext uri="{FF2B5EF4-FFF2-40B4-BE49-F238E27FC236}">
                    <a16:creationId xmlns:a16="http://schemas.microsoft.com/office/drawing/2014/main" id="{DFADFB34-22AA-244C-A8E4-088D075AE40E}"/>
                  </a:ext>
                </a:extLst>
              </p:cNvPr>
              <p:cNvGrpSpPr/>
              <p:nvPr/>
            </p:nvGrpSpPr>
            <p:grpSpPr>
              <a:xfrm>
                <a:off x="6067384" y="3795000"/>
                <a:ext cx="307196" cy="582700"/>
                <a:chOff x="3887630" y="1845963"/>
                <a:chExt cx="307196" cy="582700"/>
              </a:xfrm>
            </p:grpSpPr>
            <p:sp>
              <p:nvSpPr>
                <p:cNvPr id="123" name="textruta 122">
                  <a:extLst>
                    <a:ext uri="{FF2B5EF4-FFF2-40B4-BE49-F238E27FC236}">
                      <a16:creationId xmlns:a16="http://schemas.microsoft.com/office/drawing/2014/main" id="{74500735-080F-0B4F-96FC-536D590C0C4D}"/>
                    </a:ext>
                  </a:extLst>
                </p:cNvPr>
                <p:cNvSpPr txBox="1"/>
                <p:nvPr/>
              </p:nvSpPr>
              <p:spPr>
                <a:xfrm>
                  <a:off x="3887630" y="1845963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sp>
              <p:nvSpPr>
                <p:cNvPr id="124" name="textruta 123">
                  <a:extLst>
                    <a:ext uri="{FF2B5EF4-FFF2-40B4-BE49-F238E27FC236}">
                      <a16:creationId xmlns:a16="http://schemas.microsoft.com/office/drawing/2014/main" id="{8381FB15-BD50-6A49-A0D5-812843E59413}"/>
                    </a:ext>
                  </a:extLst>
                </p:cNvPr>
                <p:cNvSpPr txBox="1"/>
                <p:nvPr/>
              </p:nvSpPr>
              <p:spPr>
                <a:xfrm>
                  <a:off x="3893140" y="2059331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</a:rPr>
                    <a:t>3</a:t>
                  </a:r>
                </a:p>
              </p:txBody>
            </p:sp>
            <p:cxnSp>
              <p:nvCxnSpPr>
                <p:cNvPr id="125" name="Rak 124">
                  <a:extLst>
                    <a:ext uri="{FF2B5EF4-FFF2-40B4-BE49-F238E27FC236}">
                      <a16:creationId xmlns:a16="http://schemas.microsoft.com/office/drawing/2014/main" id="{68E9FCE0-8826-4F49-AC12-0DABA01DEA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43181" y="2138613"/>
                  <a:ext cx="187635" cy="433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9" name="textruta 128">
              <a:extLst>
                <a:ext uri="{FF2B5EF4-FFF2-40B4-BE49-F238E27FC236}">
                  <a16:creationId xmlns:a16="http://schemas.microsoft.com/office/drawing/2014/main" id="{7892E0C5-0AD5-D04E-9F24-12A47F9C2B25}"/>
                </a:ext>
              </a:extLst>
            </p:cNvPr>
            <p:cNvSpPr txBox="1"/>
            <p:nvPr/>
          </p:nvSpPr>
          <p:spPr>
            <a:xfrm>
              <a:off x="4675931" y="5221338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30" name="Grupp 129">
            <a:extLst>
              <a:ext uri="{FF2B5EF4-FFF2-40B4-BE49-F238E27FC236}">
                <a16:creationId xmlns:a16="http://schemas.microsoft.com/office/drawing/2014/main" id="{D085B6B4-F6C8-5942-9C1C-2323E5101301}"/>
              </a:ext>
            </a:extLst>
          </p:cNvPr>
          <p:cNvGrpSpPr/>
          <p:nvPr/>
        </p:nvGrpSpPr>
        <p:grpSpPr>
          <a:xfrm>
            <a:off x="4738762" y="5123859"/>
            <a:ext cx="1703382" cy="646459"/>
            <a:chOff x="3987196" y="5107047"/>
            <a:chExt cx="1057936" cy="646459"/>
          </a:xfrm>
        </p:grpSpPr>
        <p:grpSp>
          <p:nvGrpSpPr>
            <p:cNvPr id="134" name="Grupp 133">
              <a:extLst>
                <a:ext uri="{FF2B5EF4-FFF2-40B4-BE49-F238E27FC236}">
                  <a16:creationId xmlns:a16="http://schemas.microsoft.com/office/drawing/2014/main" id="{6CA07BA3-F132-9F48-80F4-2A9F34813F89}"/>
                </a:ext>
              </a:extLst>
            </p:cNvPr>
            <p:cNvGrpSpPr/>
            <p:nvPr/>
          </p:nvGrpSpPr>
          <p:grpSpPr>
            <a:xfrm>
              <a:off x="3987196" y="5107047"/>
              <a:ext cx="1057936" cy="646459"/>
              <a:chOff x="3952776" y="1843845"/>
              <a:chExt cx="1057936" cy="646459"/>
            </a:xfrm>
          </p:grpSpPr>
          <p:sp>
            <p:nvSpPr>
              <p:cNvPr id="139" name="textruta 138">
                <a:extLst>
                  <a:ext uri="{FF2B5EF4-FFF2-40B4-BE49-F238E27FC236}">
                    <a16:creationId xmlns:a16="http://schemas.microsoft.com/office/drawing/2014/main" id="{3EE5F2D9-8AFD-3046-BBB0-B716F5A3FA36}"/>
                  </a:ext>
                </a:extLst>
              </p:cNvPr>
              <p:cNvSpPr txBox="1"/>
              <p:nvPr/>
            </p:nvSpPr>
            <p:spPr>
              <a:xfrm>
                <a:off x="3952776" y="1843845"/>
                <a:ext cx="1057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 </a:t>
                </a:r>
                <a:r>
                  <a:rPr lang="sv-SE" dirty="0">
                    <a:solidFill>
                      <a:srgbClr val="8B0102"/>
                    </a:solidFill>
                  </a:rPr>
                  <a:t>tredjedelar</a:t>
                </a:r>
              </a:p>
            </p:txBody>
          </p:sp>
          <p:sp>
            <p:nvSpPr>
              <p:cNvPr id="140" name="textruta 139">
                <a:extLst>
                  <a:ext uri="{FF2B5EF4-FFF2-40B4-BE49-F238E27FC236}">
                    <a16:creationId xmlns:a16="http://schemas.microsoft.com/office/drawing/2014/main" id="{1F2FFF13-7B86-214E-97D8-A31F7EEF1202}"/>
                  </a:ext>
                </a:extLst>
              </p:cNvPr>
              <p:cNvSpPr txBox="1"/>
              <p:nvPr/>
            </p:nvSpPr>
            <p:spPr>
              <a:xfrm>
                <a:off x="3960643" y="2120972"/>
                <a:ext cx="86748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  <a:r>
                  <a:rPr lang="sv-SE" dirty="0">
                    <a:solidFill>
                      <a:srgbClr val="A70001"/>
                    </a:solidFill>
                  </a:rPr>
                  <a:t> tredjedelar</a:t>
                </a:r>
              </a:p>
            </p:txBody>
          </p:sp>
          <p:cxnSp>
            <p:nvCxnSpPr>
              <p:cNvPr id="141" name="Rak 140">
                <a:extLst>
                  <a:ext uri="{FF2B5EF4-FFF2-40B4-BE49-F238E27FC236}">
                    <a16:creationId xmlns:a16="http://schemas.microsoft.com/office/drawing/2014/main" id="{2C33CBB7-02E6-4D45-940E-36AB0537E99F}"/>
                  </a:ext>
                </a:extLst>
              </p:cNvPr>
              <p:cNvCxnSpPr>
                <a:cxnSpLocks/>
                <a:endCxn id="132" idx="1"/>
              </p:cNvCxnSpPr>
              <p:nvPr/>
            </p:nvCxnSpPr>
            <p:spPr>
              <a:xfrm>
                <a:off x="4011473" y="2167342"/>
                <a:ext cx="775823" cy="823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2" name="textruta 131">
              <a:extLst>
                <a:ext uri="{FF2B5EF4-FFF2-40B4-BE49-F238E27FC236}">
                  <a16:creationId xmlns:a16="http://schemas.microsoft.com/office/drawing/2014/main" id="{04D1570D-4460-C441-B531-9667CF15D567}"/>
                </a:ext>
              </a:extLst>
            </p:cNvPr>
            <p:cNvSpPr txBox="1"/>
            <p:nvPr/>
          </p:nvSpPr>
          <p:spPr>
            <a:xfrm>
              <a:off x="4821716" y="5246701"/>
              <a:ext cx="1535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144" name="textruta 143">
            <a:extLst>
              <a:ext uri="{FF2B5EF4-FFF2-40B4-BE49-F238E27FC236}">
                <a16:creationId xmlns:a16="http://schemas.microsoft.com/office/drawing/2014/main" id="{09EB9931-37DB-4C48-BCBE-32355A27443A}"/>
              </a:ext>
            </a:extLst>
          </p:cNvPr>
          <p:cNvSpPr txBox="1"/>
          <p:nvPr/>
        </p:nvSpPr>
        <p:spPr>
          <a:xfrm>
            <a:off x="6267935" y="525591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67792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05" grpId="0"/>
      <p:bldP spid="106" grpId="0"/>
      <p:bldP spid="14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18311919-8D75-9E41-BE09-0E45D8D817DF}"/>
              </a:ext>
            </a:extLst>
          </p:cNvPr>
          <p:cNvSpPr txBox="1"/>
          <p:nvPr/>
        </p:nvSpPr>
        <p:spPr>
          <a:xfrm>
            <a:off x="3344985" y="251073"/>
            <a:ext cx="2968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Division av bråk med bråk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AE1A50F9-58CE-5949-994E-4DBF36594E2F}"/>
              </a:ext>
            </a:extLst>
          </p:cNvPr>
          <p:cNvSpPr/>
          <p:nvPr/>
        </p:nvSpPr>
        <p:spPr>
          <a:xfrm>
            <a:off x="2509729" y="2701035"/>
            <a:ext cx="5017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Vi kan skriva </a:t>
            </a:r>
            <a:r>
              <a:rPr lang="sv-SE" dirty="0"/>
              <a:t>bråk med samma nämnare</a:t>
            </a:r>
            <a:r>
              <a:rPr lang="sv-SE" dirty="0">
                <a:latin typeface="+mn-lt"/>
              </a:rPr>
              <a:t> och får då: </a:t>
            </a:r>
            <a:endParaRPr lang="sv-SE" dirty="0">
              <a:effectLst/>
              <a:latin typeface="+mn-lt"/>
            </a:endParaRPr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E0DDA52A-C916-6A4F-AFF4-D0734F826334}"/>
              </a:ext>
            </a:extLst>
          </p:cNvPr>
          <p:cNvGrpSpPr/>
          <p:nvPr/>
        </p:nvGrpSpPr>
        <p:grpSpPr>
          <a:xfrm>
            <a:off x="3808760" y="3134409"/>
            <a:ext cx="1078876" cy="599020"/>
            <a:chOff x="3941284" y="5125247"/>
            <a:chExt cx="1078876" cy="599020"/>
          </a:xfrm>
        </p:grpSpPr>
        <p:grpSp>
          <p:nvGrpSpPr>
            <p:cNvPr id="119" name="Grupp 118">
              <a:extLst>
                <a:ext uri="{FF2B5EF4-FFF2-40B4-BE49-F238E27FC236}">
                  <a16:creationId xmlns:a16="http://schemas.microsoft.com/office/drawing/2014/main" id="{A0FFB3C6-8B8F-3344-BC32-184C3E83C6E7}"/>
                </a:ext>
              </a:extLst>
            </p:cNvPr>
            <p:cNvGrpSpPr/>
            <p:nvPr/>
          </p:nvGrpSpPr>
          <p:grpSpPr>
            <a:xfrm>
              <a:off x="3941284" y="5125247"/>
              <a:ext cx="746899" cy="599020"/>
              <a:chOff x="5595335" y="3805593"/>
              <a:chExt cx="746899" cy="599020"/>
            </a:xfrm>
          </p:grpSpPr>
          <p:cxnSp>
            <p:nvCxnSpPr>
              <p:cNvPr id="120" name="Rak 119">
                <a:extLst>
                  <a:ext uri="{FF2B5EF4-FFF2-40B4-BE49-F238E27FC236}">
                    <a16:creationId xmlns:a16="http://schemas.microsoft.com/office/drawing/2014/main" id="{66FAB9EE-8D0B-A442-95F5-D21A5C8F3C0A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21" name="Grupp 120">
                <a:extLst>
                  <a:ext uri="{FF2B5EF4-FFF2-40B4-BE49-F238E27FC236}">
                    <a16:creationId xmlns:a16="http://schemas.microsoft.com/office/drawing/2014/main" id="{EA8D7094-6E2B-3448-BBAC-A314220B117C}"/>
                  </a:ext>
                </a:extLst>
              </p:cNvPr>
              <p:cNvGrpSpPr/>
              <p:nvPr/>
            </p:nvGrpSpPr>
            <p:grpSpPr>
              <a:xfrm>
                <a:off x="5595335" y="3806957"/>
                <a:ext cx="418704" cy="597656"/>
                <a:chOff x="3906864" y="1863409"/>
                <a:chExt cx="418704" cy="597656"/>
              </a:xfrm>
            </p:grpSpPr>
            <p:sp>
              <p:nvSpPr>
                <p:cNvPr id="126" name="textruta 125">
                  <a:extLst>
                    <a:ext uri="{FF2B5EF4-FFF2-40B4-BE49-F238E27FC236}">
                      <a16:creationId xmlns:a16="http://schemas.microsoft.com/office/drawing/2014/main" id="{AF09A374-9FD8-9F4F-A70B-CBD322756CE4}"/>
                    </a:ext>
                  </a:extLst>
                </p:cNvPr>
                <p:cNvSpPr txBox="1"/>
                <p:nvPr/>
              </p:nvSpPr>
              <p:spPr>
                <a:xfrm>
                  <a:off x="3906864" y="1863409"/>
                  <a:ext cx="41870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12</a:t>
                  </a:r>
                </a:p>
              </p:txBody>
            </p:sp>
            <p:sp>
              <p:nvSpPr>
                <p:cNvPr id="127" name="textruta 126">
                  <a:extLst>
                    <a:ext uri="{FF2B5EF4-FFF2-40B4-BE49-F238E27FC236}">
                      <a16:creationId xmlns:a16="http://schemas.microsoft.com/office/drawing/2014/main" id="{57EBE0E0-93B7-0C4E-B008-98DD9491F267}"/>
                    </a:ext>
                  </a:extLst>
                </p:cNvPr>
                <p:cNvSpPr txBox="1"/>
                <p:nvPr/>
              </p:nvSpPr>
              <p:spPr>
                <a:xfrm>
                  <a:off x="3960866" y="2091733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</a:rPr>
                    <a:t>9</a:t>
                  </a:r>
                </a:p>
              </p:txBody>
            </p:sp>
            <p:cxnSp>
              <p:nvCxnSpPr>
                <p:cNvPr id="128" name="Rak 127">
                  <a:extLst>
                    <a:ext uri="{FF2B5EF4-FFF2-40B4-BE49-F238E27FC236}">
                      <a16:creationId xmlns:a16="http://schemas.microsoft.com/office/drawing/2014/main" id="{31F54F5D-8C44-DC4D-9F5A-6220F42554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10209" y="2166451"/>
                  <a:ext cx="199344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2" name="Grupp 121">
                <a:extLst>
                  <a:ext uri="{FF2B5EF4-FFF2-40B4-BE49-F238E27FC236}">
                    <a16:creationId xmlns:a16="http://schemas.microsoft.com/office/drawing/2014/main" id="{DFADFB34-22AA-244C-A8E4-088D075AE40E}"/>
                  </a:ext>
                </a:extLst>
              </p:cNvPr>
              <p:cNvGrpSpPr/>
              <p:nvPr/>
            </p:nvGrpSpPr>
            <p:grpSpPr>
              <a:xfrm>
                <a:off x="6034149" y="3805593"/>
                <a:ext cx="308085" cy="589478"/>
                <a:chOff x="3854395" y="1856556"/>
                <a:chExt cx="308085" cy="589478"/>
              </a:xfrm>
            </p:grpSpPr>
            <p:sp>
              <p:nvSpPr>
                <p:cNvPr id="123" name="textruta 122">
                  <a:extLst>
                    <a:ext uri="{FF2B5EF4-FFF2-40B4-BE49-F238E27FC236}">
                      <a16:creationId xmlns:a16="http://schemas.microsoft.com/office/drawing/2014/main" id="{74500735-080F-0B4F-96FC-536D590C0C4D}"/>
                    </a:ext>
                  </a:extLst>
                </p:cNvPr>
                <p:cNvSpPr txBox="1"/>
                <p:nvPr/>
              </p:nvSpPr>
              <p:spPr>
                <a:xfrm>
                  <a:off x="3854395" y="185655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sp>
              <p:nvSpPr>
                <p:cNvPr id="124" name="textruta 123">
                  <a:extLst>
                    <a:ext uri="{FF2B5EF4-FFF2-40B4-BE49-F238E27FC236}">
                      <a16:creationId xmlns:a16="http://schemas.microsoft.com/office/drawing/2014/main" id="{8381FB15-BD50-6A49-A0D5-812843E59413}"/>
                    </a:ext>
                  </a:extLst>
                </p:cNvPr>
                <p:cNvSpPr txBox="1"/>
                <p:nvPr/>
              </p:nvSpPr>
              <p:spPr>
                <a:xfrm>
                  <a:off x="3860794" y="207670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</a:rPr>
                    <a:t>9</a:t>
                  </a:r>
                </a:p>
              </p:txBody>
            </p:sp>
            <p:cxnSp>
              <p:nvCxnSpPr>
                <p:cNvPr id="125" name="Rak 124">
                  <a:extLst>
                    <a:ext uri="{FF2B5EF4-FFF2-40B4-BE49-F238E27FC236}">
                      <a16:creationId xmlns:a16="http://schemas.microsoft.com/office/drawing/2014/main" id="{68E9FCE0-8826-4F49-AC12-0DABA01DEA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06834" y="2160962"/>
                  <a:ext cx="18951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9" name="textruta 128">
              <a:extLst>
                <a:ext uri="{FF2B5EF4-FFF2-40B4-BE49-F238E27FC236}">
                  <a16:creationId xmlns:a16="http://schemas.microsoft.com/office/drawing/2014/main" id="{7892E0C5-0AD5-D04E-9F24-12A47F9C2B25}"/>
                </a:ext>
              </a:extLst>
            </p:cNvPr>
            <p:cNvSpPr txBox="1"/>
            <p:nvPr/>
          </p:nvSpPr>
          <p:spPr>
            <a:xfrm>
              <a:off x="4720529" y="5248623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30" name="Grupp 129">
            <a:extLst>
              <a:ext uri="{FF2B5EF4-FFF2-40B4-BE49-F238E27FC236}">
                <a16:creationId xmlns:a16="http://schemas.microsoft.com/office/drawing/2014/main" id="{D085B6B4-F6C8-5942-9C1C-2323E5101301}"/>
              </a:ext>
            </a:extLst>
          </p:cNvPr>
          <p:cNvGrpSpPr/>
          <p:nvPr/>
        </p:nvGrpSpPr>
        <p:grpSpPr>
          <a:xfrm>
            <a:off x="4781587" y="3121081"/>
            <a:ext cx="1590947" cy="646459"/>
            <a:chOff x="3987196" y="5107047"/>
            <a:chExt cx="988105" cy="646459"/>
          </a:xfrm>
        </p:grpSpPr>
        <p:grpSp>
          <p:nvGrpSpPr>
            <p:cNvPr id="134" name="Grupp 133">
              <a:extLst>
                <a:ext uri="{FF2B5EF4-FFF2-40B4-BE49-F238E27FC236}">
                  <a16:creationId xmlns:a16="http://schemas.microsoft.com/office/drawing/2014/main" id="{6CA07BA3-F132-9F48-80F4-2A9F34813F89}"/>
                </a:ext>
              </a:extLst>
            </p:cNvPr>
            <p:cNvGrpSpPr/>
            <p:nvPr/>
          </p:nvGrpSpPr>
          <p:grpSpPr>
            <a:xfrm>
              <a:off x="3987196" y="5107047"/>
              <a:ext cx="885183" cy="646459"/>
              <a:chOff x="3952776" y="1843845"/>
              <a:chExt cx="885183" cy="646459"/>
            </a:xfrm>
          </p:grpSpPr>
          <p:sp>
            <p:nvSpPr>
              <p:cNvPr id="139" name="textruta 138">
                <a:extLst>
                  <a:ext uri="{FF2B5EF4-FFF2-40B4-BE49-F238E27FC236}">
                    <a16:creationId xmlns:a16="http://schemas.microsoft.com/office/drawing/2014/main" id="{3EE5F2D9-8AFD-3046-BBB0-B716F5A3FA36}"/>
                  </a:ext>
                </a:extLst>
              </p:cNvPr>
              <p:cNvSpPr txBox="1"/>
              <p:nvPr/>
            </p:nvSpPr>
            <p:spPr>
              <a:xfrm>
                <a:off x="3952776" y="1843845"/>
                <a:ext cx="8514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12 </a:t>
                </a:r>
                <a:r>
                  <a:rPr lang="sv-SE" dirty="0">
                    <a:solidFill>
                      <a:srgbClr val="8B0102"/>
                    </a:solidFill>
                  </a:rPr>
                  <a:t>niondelar</a:t>
                </a:r>
              </a:p>
            </p:txBody>
          </p:sp>
          <p:sp>
            <p:nvSpPr>
              <p:cNvPr id="140" name="textruta 139">
                <a:extLst>
                  <a:ext uri="{FF2B5EF4-FFF2-40B4-BE49-F238E27FC236}">
                    <a16:creationId xmlns:a16="http://schemas.microsoft.com/office/drawing/2014/main" id="{1F2FFF13-7B86-214E-97D8-A31F7EEF1202}"/>
                  </a:ext>
                </a:extLst>
              </p:cNvPr>
              <p:cNvSpPr txBox="1"/>
              <p:nvPr/>
            </p:nvSpPr>
            <p:spPr>
              <a:xfrm>
                <a:off x="3960643" y="2120972"/>
                <a:ext cx="8773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2</a:t>
                </a:r>
                <a:r>
                  <a:rPr lang="sv-SE" dirty="0">
                    <a:solidFill>
                      <a:srgbClr val="A70001"/>
                    </a:solidFill>
                  </a:rPr>
                  <a:t>  niondelar</a:t>
                </a:r>
              </a:p>
            </p:txBody>
          </p:sp>
          <p:cxnSp>
            <p:nvCxnSpPr>
              <p:cNvPr id="141" name="Rak 140">
                <a:extLst>
                  <a:ext uri="{FF2B5EF4-FFF2-40B4-BE49-F238E27FC236}">
                    <a16:creationId xmlns:a16="http://schemas.microsoft.com/office/drawing/2014/main" id="{2C33CBB7-02E6-4D45-940E-36AB0537E99F}"/>
                  </a:ext>
                </a:extLst>
              </p:cNvPr>
              <p:cNvCxnSpPr>
                <a:cxnSpLocks/>
                <a:endCxn id="132" idx="1"/>
              </p:cNvCxnSpPr>
              <p:nvPr/>
            </p:nvCxnSpPr>
            <p:spPr>
              <a:xfrm>
                <a:off x="4011473" y="2167342"/>
                <a:ext cx="775823" cy="823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2" name="textruta 131">
              <a:extLst>
                <a:ext uri="{FF2B5EF4-FFF2-40B4-BE49-F238E27FC236}">
                  <a16:creationId xmlns:a16="http://schemas.microsoft.com/office/drawing/2014/main" id="{04D1570D-4460-C441-B531-9667CF15D567}"/>
                </a:ext>
              </a:extLst>
            </p:cNvPr>
            <p:cNvSpPr txBox="1"/>
            <p:nvPr/>
          </p:nvSpPr>
          <p:spPr>
            <a:xfrm>
              <a:off x="4821716" y="5246701"/>
              <a:ext cx="1535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144" name="textruta 143">
            <a:extLst>
              <a:ext uri="{FF2B5EF4-FFF2-40B4-BE49-F238E27FC236}">
                <a16:creationId xmlns:a16="http://schemas.microsoft.com/office/drawing/2014/main" id="{09EB9931-37DB-4C48-BCBE-32355A27443A}"/>
              </a:ext>
            </a:extLst>
          </p:cNvPr>
          <p:cNvSpPr txBox="1"/>
          <p:nvPr/>
        </p:nvSpPr>
        <p:spPr>
          <a:xfrm>
            <a:off x="6294571" y="324474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6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41A911E4-B16E-F544-A2E1-22E32834EFC0}"/>
              </a:ext>
            </a:extLst>
          </p:cNvPr>
          <p:cNvGrpSpPr/>
          <p:nvPr/>
        </p:nvGrpSpPr>
        <p:grpSpPr>
          <a:xfrm>
            <a:off x="3117512" y="686032"/>
            <a:ext cx="2554033" cy="615453"/>
            <a:chOff x="2716761" y="654007"/>
            <a:chExt cx="2554033" cy="615453"/>
          </a:xfrm>
        </p:grpSpPr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D238046D-68FA-B543-9B68-3A8432A69193}"/>
                </a:ext>
              </a:extLst>
            </p:cNvPr>
            <p:cNvSpPr/>
            <p:nvPr/>
          </p:nvSpPr>
          <p:spPr>
            <a:xfrm>
              <a:off x="2716761" y="751707"/>
              <a:ext cx="25540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Hur mycket är                ? </a:t>
              </a:r>
              <a:endParaRPr lang="sv-SE" dirty="0">
                <a:effectLst/>
                <a:latin typeface="+mn-lt"/>
              </a:endParaRPr>
            </a:p>
          </p:txBody>
        </p:sp>
        <p:grpSp>
          <p:nvGrpSpPr>
            <p:cNvPr id="131" name="Grupp 130">
              <a:extLst>
                <a:ext uri="{FF2B5EF4-FFF2-40B4-BE49-F238E27FC236}">
                  <a16:creationId xmlns:a16="http://schemas.microsoft.com/office/drawing/2014/main" id="{BBA08A93-C801-6442-8083-1D1DD282491D}"/>
                </a:ext>
              </a:extLst>
            </p:cNvPr>
            <p:cNvGrpSpPr/>
            <p:nvPr/>
          </p:nvGrpSpPr>
          <p:grpSpPr>
            <a:xfrm>
              <a:off x="4266021" y="654007"/>
              <a:ext cx="682575" cy="615453"/>
              <a:chOff x="5673997" y="3805410"/>
              <a:chExt cx="682575" cy="615453"/>
            </a:xfrm>
          </p:grpSpPr>
          <p:cxnSp>
            <p:nvCxnSpPr>
              <p:cNvPr id="157" name="Rak 156">
                <a:extLst>
                  <a:ext uri="{FF2B5EF4-FFF2-40B4-BE49-F238E27FC236}">
                    <a16:creationId xmlns:a16="http://schemas.microsoft.com/office/drawing/2014/main" id="{F2DEC88A-EE50-FB46-B6C5-6C77F41FDF2D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35" name="Grupp 134">
                <a:extLst>
                  <a:ext uri="{FF2B5EF4-FFF2-40B4-BE49-F238E27FC236}">
                    <a16:creationId xmlns:a16="http://schemas.microsoft.com/office/drawing/2014/main" id="{D0BBE87F-8004-4A49-9654-FE8F33A1CAFC}"/>
                  </a:ext>
                </a:extLst>
              </p:cNvPr>
              <p:cNvGrpSpPr/>
              <p:nvPr/>
            </p:nvGrpSpPr>
            <p:grpSpPr>
              <a:xfrm>
                <a:off x="5673997" y="3805410"/>
                <a:ext cx="314648" cy="615453"/>
                <a:chOff x="3985526" y="1861862"/>
                <a:chExt cx="314648" cy="615453"/>
              </a:xfrm>
            </p:grpSpPr>
            <p:sp>
              <p:nvSpPr>
                <p:cNvPr id="143" name="textruta 142">
                  <a:extLst>
                    <a:ext uri="{FF2B5EF4-FFF2-40B4-BE49-F238E27FC236}">
                      <a16:creationId xmlns:a16="http://schemas.microsoft.com/office/drawing/2014/main" id="{7FB0008C-2C63-F040-9A2A-99C0F57C0244}"/>
                    </a:ext>
                  </a:extLst>
                </p:cNvPr>
                <p:cNvSpPr txBox="1"/>
                <p:nvPr/>
              </p:nvSpPr>
              <p:spPr>
                <a:xfrm>
                  <a:off x="3985526" y="186186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4</a:t>
                  </a:r>
                </a:p>
              </p:txBody>
            </p:sp>
            <p:sp>
              <p:nvSpPr>
                <p:cNvPr id="155" name="textruta 154">
                  <a:extLst>
                    <a:ext uri="{FF2B5EF4-FFF2-40B4-BE49-F238E27FC236}">
                      <a16:creationId xmlns:a16="http://schemas.microsoft.com/office/drawing/2014/main" id="{107D7FEA-3C38-6E48-B15F-335B67F65163}"/>
                    </a:ext>
                  </a:extLst>
                </p:cNvPr>
                <p:cNvSpPr txBox="1"/>
                <p:nvPr/>
              </p:nvSpPr>
              <p:spPr>
                <a:xfrm>
                  <a:off x="3998488" y="2107983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cxnSp>
              <p:nvCxnSpPr>
                <p:cNvPr id="156" name="Rak 155">
                  <a:extLst>
                    <a:ext uri="{FF2B5EF4-FFF2-40B4-BE49-F238E27FC236}">
                      <a16:creationId xmlns:a16="http://schemas.microsoft.com/office/drawing/2014/main" id="{2DF82E80-16E9-B44E-983B-9DBC93FA5F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49898" y="2172557"/>
                  <a:ext cx="188584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Grupp 135">
                <a:extLst>
                  <a:ext uri="{FF2B5EF4-FFF2-40B4-BE49-F238E27FC236}">
                    <a16:creationId xmlns:a16="http://schemas.microsoft.com/office/drawing/2014/main" id="{B0492A48-E65B-D445-B70E-D1B6C0CA6607}"/>
                  </a:ext>
                </a:extLst>
              </p:cNvPr>
              <p:cNvGrpSpPr/>
              <p:nvPr/>
            </p:nvGrpSpPr>
            <p:grpSpPr>
              <a:xfrm>
                <a:off x="6038838" y="3808394"/>
                <a:ext cx="317734" cy="609197"/>
                <a:chOff x="3859084" y="1859357"/>
                <a:chExt cx="317734" cy="609197"/>
              </a:xfrm>
            </p:grpSpPr>
            <p:sp>
              <p:nvSpPr>
                <p:cNvPr id="137" name="textruta 136">
                  <a:extLst>
                    <a:ext uri="{FF2B5EF4-FFF2-40B4-BE49-F238E27FC236}">
                      <a16:creationId xmlns:a16="http://schemas.microsoft.com/office/drawing/2014/main" id="{9170F046-CCDA-FF46-929D-A9C58ADEB33D}"/>
                    </a:ext>
                  </a:extLst>
                </p:cNvPr>
                <p:cNvSpPr txBox="1"/>
                <p:nvPr/>
              </p:nvSpPr>
              <p:spPr>
                <a:xfrm>
                  <a:off x="3875132" y="1859357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sp>
              <p:nvSpPr>
                <p:cNvPr id="138" name="textruta 137">
                  <a:extLst>
                    <a:ext uri="{FF2B5EF4-FFF2-40B4-BE49-F238E27FC236}">
                      <a16:creationId xmlns:a16="http://schemas.microsoft.com/office/drawing/2014/main" id="{FD9D8D73-CCDB-2046-A39D-95505B6EBFCE}"/>
                    </a:ext>
                  </a:extLst>
                </p:cNvPr>
                <p:cNvSpPr txBox="1"/>
                <p:nvPr/>
              </p:nvSpPr>
              <p:spPr>
                <a:xfrm>
                  <a:off x="3859084" y="209922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9</a:t>
                  </a:r>
                </a:p>
              </p:txBody>
            </p:sp>
            <p:cxnSp>
              <p:nvCxnSpPr>
                <p:cNvPr id="142" name="Rak 141">
                  <a:extLst>
                    <a:ext uri="{FF2B5EF4-FFF2-40B4-BE49-F238E27FC236}">
                      <a16:creationId xmlns:a16="http://schemas.microsoft.com/office/drawing/2014/main" id="{5C575FAD-FB35-4843-82E5-C934D0DC14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16679" y="2167068"/>
                  <a:ext cx="19513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3" name="Grupp 12">
            <a:extLst>
              <a:ext uri="{FF2B5EF4-FFF2-40B4-BE49-F238E27FC236}">
                <a16:creationId xmlns:a16="http://schemas.microsoft.com/office/drawing/2014/main" id="{E934C39D-9FED-0F45-97D5-B23A00251848}"/>
              </a:ext>
            </a:extLst>
          </p:cNvPr>
          <p:cNvGrpSpPr/>
          <p:nvPr/>
        </p:nvGrpSpPr>
        <p:grpSpPr>
          <a:xfrm>
            <a:off x="2926296" y="3132978"/>
            <a:ext cx="933718" cy="620428"/>
            <a:chOff x="3007654" y="1949314"/>
            <a:chExt cx="933718" cy="620428"/>
          </a:xfrm>
        </p:grpSpPr>
        <p:grpSp>
          <p:nvGrpSpPr>
            <p:cNvPr id="159" name="Grupp 158">
              <a:extLst>
                <a:ext uri="{FF2B5EF4-FFF2-40B4-BE49-F238E27FC236}">
                  <a16:creationId xmlns:a16="http://schemas.microsoft.com/office/drawing/2014/main" id="{FA94C108-DA5C-9C43-B2C3-B3AC63F46201}"/>
                </a:ext>
              </a:extLst>
            </p:cNvPr>
            <p:cNvGrpSpPr/>
            <p:nvPr/>
          </p:nvGrpSpPr>
          <p:grpSpPr>
            <a:xfrm>
              <a:off x="3007654" y="1949314"/>
              <a:ext cx="696098" cy="620428"/>
              <a:chOff x="5673373" y="3780914"/>
              <a:chExt cx="696098" cy="620428"/>
            </a:xfrm>
          </p:grpSpPr>
          <p:cxnSp>
            <p:nvCxnSpPr>
              <p:cNvPr id="169" name="Rak 168">
                <a:extLst>
                  <a:ext uri="{FF2B5EF4-FFF2-40B4-BE49-F238E27FC236}">
                    <a16:creationId xmlns:a16="http://schemas.microsoft.com/office/drawing/2014/main" id="{99CD2B7C-8775-7A42-8552-720621AE8671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61" name="Grupp 160">
                <a:extLst>
                  <a:ext uri="{FF2B5EF4-FFF2-40B4-BE49-F238E27FC236}">
                    <a16:creationId xmlns:a16="http://schemas.microsoft.com/office/drawing/2014/main" id="{DB68974E-D106-5A42-8FE5-2C0AFA168930}"/>
                  </a:ext>
                </a:extLst>
              </p:cNvPr>
              <p:cNvGrpSpPr/>
              <p:nvPr/>
            </p:nvGrpSpPr>
            <p:grpSpPr>
              <a:xfrm>
                <a:off x="5673373" y="3780914"/>
                <a:ext cx="304017" cy="620428"/>
                <a:chOff x="3984902" y="1837366"/>
                <a:chExt cx="304017" cy="620428"/>
              </a:xfrm>
            </p:grpSpPr>
            <p:sp>
              <p:nvSpPr>
                <p:cNvPr id="166" name="textruta 165">
                  <a:extLst>
                    <a:ext uri="{FF2B5EF4-FFF2-40B4-BE49-F238E27FC236}">
                      <a16:creationId xmlns:a16="http://schemas.microsoft.com/office/drawing/2014/main" id="{9E01F757-E8AB-6D46-9F76-EF9D206C824B}"/>
                    </a:ext>
                  </a:extLst>
                </p:cNvPr>
                <p:cNvSpPr txBox="1"/>
                <p:nvPr/>
              </p:nvSpPr>
              <p:spPr>
                <a:xfrm>
                  <a:off x="3987233" y="183736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4</a:t>
                  </a:r>
                </a:p>
              </p:txBody>
            </p:sp>
            <p:sp>
              <p:nvSpPr>
                <p:cNvPr id="167" name="textruta 166">
                  <a:extLst>
                    <a:ext uri="{FF2B5EF4-FFF2-40B4-BE49-F238E27FC236}">
                      <a16:creationId xmlns:a16="http://schemas.microsoft.com/office/drawing/2014/main" id="{CB8CF41E-A990-2E4D-9690-BF67A969BD4C}"/>
                    </a:ext>
                  </a:extLst>
                </p:cNvPr>
                <p:cNvSpPr txBox="1"/>
                <p:nvPr/>
              </p:nvSpPr>
              <p:spPr>
                <a:xfrm>
                  <a:off x="3984902" y="208846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cxnSp>
              <p:nvCxnSpPr>
                <p:cNvPr id="168" name="Rak 167">
                  <a:extLst>
                    <a:ext uri="{FF2B5EF4-FFF2-40B4-BE49-F238E27FC236}">
                      <a16:creationId xmlns:a16="http://schemas.microsoft.com/office/drawing/2014/main" id="{E6A3337C-FB10-1C45-868D-B0A64184B7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46640" y="2145815"/>
                  <a:ext cx="191276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2" name="Grupp 161">
                <a:extLst>
                  <a:ext uri="{FF2B5EF4-FFF2-40B4-BE49-F238E27FC236}">
                    <a16:creationId xmlns:a16="http://schemas.microsoft.com/office/drawing/2014/main" id="{31C17E5A-9440-194C-A925-ECFBD57E6090}"/>
                  </a:ext>
                </a:extLst>
              </p:cNvPr>
              <p:cNvGrpSpPr/>
              <p:nvPr/>
            </p:nvGrpSpPr>
            <p:grpSpPr>
              <a:xfrm>
                <a:off x="6051165" y="3790040"/>
                <a:ext cx="318306" cy="597328"/>
                <a:chOff x="3871411" y="1841003"/>
                <a:chExt cx="318306" cy="597328"/>
              </a:xfrm>
            </p:grpSpPr>
            <p:sp>
              <p:nvSpPr>
                <p:cNvPr id="163" name="textruta 162">
                  <a:extLst>
                    <a:ext uri="{FF2B5EF4-FFF2-40B4-BE49-F238E27FC236}">
                      <a16:creationId xmlns:a16="http://schemas.microsoft.com/office/drawing/2014/main" id="{119FBBD2-760A-3D4D-959A-25030C303EC9}"/>
                    </a:ext>
                  </a:extLst>
                </p:cNvPr>
                <p:cNvSpPr txBox="1"/>
                <p:nvPr/>
              </p:nvSpPr>
              <p:spPr>
                <a:xfrm>
                  <a:off x="3871411" y="1841003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sp>
              <p:nvSpPr>
                <p:cNvPr id="164" name="textruta 163">
                  <a:extLst>
                    <a:ext uri="{FF2B5EF4-FFF2-40B4-BE49-F238E27FC236}">
                      <a16:creationId xmlns:a16="http://schemas.microsoft.com/office/drawing/2014/main" id="{B71E0B0B-CD52-FF44-9439-ECBAB36987C2}"/>
                    </a:ext>
                  </a:extLst>
                </p:cNvPr>
                <p:cNvSpPr txBox="1"/>
                <p:nvPr/>
              </p:nvSpPr>
              <p:spPr>
                <a:xfrm>
                  <a:off x="3888031" y="2068999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9</a:t>
                  </a:r>
                </a:p>
              </p:txBody>
            </p:sp>
            <p:cxnSp>
              <p:nvCxnSpPr>
                <p:cNvPr id="165" name="Rak 164">
                  <a:extLst>
                    <a:ext uri="{FF2B5EF4-FFF2-40B4-BE49-F238E27FC236}">
                      <a16:creationId xmlns:a16="http://schemas.microsoft.com/office/drawing/2014/main" id="{27FCC77B-6577-7E4F-814A-2C4E27975C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27995" y="2137714"/>
                  <a:ext cx="194291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71" name="textruta 170">
              <a:extLst>
                <a:ext uri="{FF2B5EF4-FFF2-40B4-BE49-F238E27FC236}">
                  <a16:creationId xmlns:a16="http://schemas.microsoft.com/office/drawing/2014/main" id="{7D45AB72-96CF-6241-904B-4FD59C91F929}"/>
                </a:ext>
              </a:extLst>
            </p:cNvPr>
            <p:cNvSpPr txBox="1"/>
            <p:nvPr/>
          </p:nvSpPr>
          <p:spPr>
            <a:xfrm>
              <a:off x="3641741" y="2060112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36" name="Grupp 35">
            <a:extLst>
              <a:ext uri="{FF2B5EF4-FFF2-40B4-BE49-F238E27FC236}">
                <a16:creationId xmlns:a16="http://schemas.microsoft.com/office/drawing/2014/main" id="{F7BD96D5-4EC0-1A41-AA4A-EE567027E24D}"/>
              </a:ext>
            </a:extLst>
          </p:cNvPr>
          <p:cNvGrpSpPr/>
          <p:nvPr/>
        </p:nvGrpSpPr>
        <p:grpSpPr>
          <a:xfrm>
            <a:off x="2256927" y="2124988"/>
            <a:ext cx="881982" cy="372313"/>
            <a:chOff x="243480" y="3225880"/>
            <a:chExt cx="881982" cy="372313"/>
          </a:xfrm>
        </p:grpSpPr>
        <p:grpSp>
          <p:nvGrpSpPr>
            <p:cNvPr id="112" name="Grupp 111">
              <a:extLst>
                <a:ext uri="{FF2B5EF4-FFF2-40B4-BE49-F238E27FC236}">
                  <a16:creationId xmlns:a16="http://schemas.microsoft.com/office/drawing/2014/main" id="{63D4BF73-2671-0B43-944E-4EEFBA10CFC9}"/>
                </a:ext>
              </a:extLst>
            </p:cNvPr>
            <p:cNvGrpSpPr/>
            <p:nvPr/>
          </p:nvGrpSpPr>
          <p:grpSpPr>
            <a:xfrm>
              <a:off x="243480" y="3225880"/>
              <a:ext cx="881982" cy="372313"/>
              <a:chOff x="3103935" y="4493158"/>
              <a:chExt cx="881982" cy="372313"/>
            </a:xfrm>
          </p:grpSpPr>
          <p:grpSp>
            <p:nvGrpSpPr>
              <p:cNvPr id="113" name="Grupp 112">
                <a:extLst>
                  <a:ext uri="{FF2B5EF4-FFF2-40B4-BE49-F238E27FC236}">
                    <a16:creationId xmlns:a16="http://schemas.microsoft.com/office/drawing/2014/main" id="{F23BDDF0-CC02-4D4C-A6AF-356421B1FC42}"/>
                  </a:ext>
                </a:extLst>
              </p:cNvPr>
              <p:cNvGrpSpPr/>
              <p:nvPr/>
            </p:nvGrpSpPr>
            <p:grpSpPr>
              <a:xfrm>
                <a:off x="3103935" y="4510152"/>
                <a:ext cx="881982" cy="340360"/>
                <a:chOff x="2894377" y="3698463"/>
                <a:chExt cx="881982" cy="340360"/>
              </a:xfrm>
            </p:grpSpPr>
            <p:sp>
              <p:nvSpPr>
                <p:cNvPr id="152" name="Rektangel 151">
                  <a:extLst>
                    <a:ext uri="{FF2B5EF4-FFF2-40B4-BE49-F238E27FC236}">
                      <a16:creationId xmlns:a16="http://schemas.microsoft.com/office/drawing/2014/main" id="{2AAA35A5-33A5-534F-8020-F1E47C0B8F13}"/>
                    </a:ext>
                  </a:extLst>
                </p:cNvPr>
                <p:cNvSpPr/>
                <p:nvPr/>
              </p:nvSpPr>
              <p:spPr>
                <a:xfrm>
                  <a:off x="2894377" y="3698463"/>
                  <a:ext cx="440991" cy="34036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  <p:sp>
              <p:nvSpPr>
                <p:cNvPr id="153" name="Rektangel 152">
                  <a:extLst>
                    <a:ext uri="{FF2B5EF4-FFF2-40B4-BE49-F238E27FC236}">
                      <a16:creationId xmlns:a16="http://schemas.microsoft.com/office/drawing/2014/main" id="{55EDF9D3-3870-294C-A49E-595C85D5D17D}"/>
                    </a:ext>
                  </a:extLst>
                </p:cNvPr>
                <p:cNvSpPr/>
                <p:nvPr/>
              </p:nvSpPr>
              <p:spPr>
                <a:xfrm>
                  <a:off x="3335368" y="3698463"/>
                  <a:ext cx="440991" cy="34036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</p:grpSp>
          <p:grpSp>
            <p:nvGrpSpPr>
              <p:cNvPr id="115" name="Grupp 114">
                <a:extLst>
                  <a:ext uri="{FF2B5EF4-FFF2-40B4-BE49-F238E27FC236}">
                    <a16:creationId xmlns:a16="http://schemas.microsoft.com/office/drawing/2014/main" id="{1E88534D-F345-C64B-8972-9802F147575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95131" y="4495193"/>
                <a:ext cx="242375" cy="370278"/>
                <a:chOff x="1923930" y="4505108"/>
                <a:chExt cx="242128" cy="370383"/>
              </a:xfrm>
            </p:grpSpPr>
            <p:sp>
              <p:nvSpPr>
                <p:cNvPr id="145" name="textruta 16">
                  <a:extLst>
                    <a:ext uri="{FF2B5EF4-FFF2-40B4-BE49-F238E27FC236}">
                      <a16:creationId xmlns:a16="http://schemas.microsoft.com/office/drawing/2014/main" id="{C431C040-A08E-4F45-A3ED-31A15B31A7C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23930" y="4505108"/>
                  <a:ext cx="242128" cy="2308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146" name="textruta 17">
                  <a:extLst>
                    <a:ext uri="{FF2B5EF4-FFF2-40B4-BE49-F238E27FC236}">
                      <a16:creationId xmlns:a16="http://schemas.microsoft.com/office/drawing/2014/main" id="{85E68795-87C8-2B4B-96C3-B25C9092DFD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23930" y="4644594"/>
                  <a:ext cx="242128" cy="2308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9</a:t>
                  </a:r>
                </a:p>
              </p:txBody>
            </p:sp>
          </p:grpSp>
          <p:grpSp>
            <p:nvGrpSpPr>
              <p:cNvPr id="116" name="Grupp 115">
                <a:extLst>
                  <a:ext uri="{FF2B5EF4-FFF2-40B4-BE49-F238E27FC236}">
                    <a16:creationId xmlns:a16="http://schemas.microsoft.com/office/drawing/2014/main" id="{C516C921-8692-FC49-97BA-8524F2B935E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37054" y="4493158"/>
                <a:ext cx="242374" cy="370278"/>
                <a:chOff x="1923930" y="4505108"/>
                <a:chExt cx="242128" cy="370383"/>
              </a:xfrm>
            </p:grpSpPr>
            <p:sp>
              <p:nvSpPr>
                <p:cNvPr id="117" name="textruta 16">
                  <a:extLst>
                    <a:ext uri="{FF2B5EF4-FFF2-40B4-BE49-F238E27FC236}">
                      <a16:creationId xmlns:a16="http://schemas.microsoft.com/office/drawing/2014/main" id="{386C3C49-E04F-604F-84BA-34E0783F10A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23930" y="4505108"/>
                  <a:ext cx="242128" cy="2308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118" name="textruta 17">
                  <a:extLst>
                    <a:ext uri="{FF2B5EF4-FFF2-40B4-BE49-F238E27FC236}">
                      <a16:creationId xmlns:a16="http://schemas.microsoft.com/office/drawing/2014/main" id="{CDA9732E-AEE0-9141-B186-2D131716AF2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23930" y="4644594"/>
                  <a:ext cx="242128" cy="2308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9</a:t>
                  </a:r>
                </a:p>
              </p:txBody>
            </p:sp>
          </p:grpSp>
        </p:grpSp>
        <p:cxnSp>
          <p:nvCxnSpPr>
            <p:cNvPr id="228" name="Rak 227">
              <a:extLst>
                <a:ext uri="{FF2B5EF4-FFF2-40B4-BE49-F238E27FC236}">
                  <a16:creationId xmlns:a16="http://schemas.microsoft.com/office/drawing/2014/main" id="{CE5CD8C5-5766-844F-A9E2-AAA71A6C401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4223" y="3408984"/>
              <a:ext cx="10328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Rak 228">
              <a:extLst>
                <a:ext uri="{FF2B5EF4-FFF2-40B4-BE49-F238E27FC236}">
                  <a16:creationId xmlns:a16="http://schemas.microsoft.com/office/drawing/2014/main" id="{4DB63762-68F7-734E-A341-E3E4C1EA3E4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53326" y="3408984"/>
              <a:ext cx="10328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 34">
            <a:extLst>
              <a:ext uri="{FF2B5EF4-FFF2-40B4-BE49-F238E27FC236}">
                <a16:creationId xmlns:a16="http://schemas.microsoft.com/office/drawing/2014/main" id="{3D90A60B-C302-3C4C-92AD-D6B27AEB579D}"/>
              </a:ext>
            </a:extLst>
          </p:cNvPr>
          <p:cNvGrpSpPr/>
          <p:nvPr/>
        </p:nvGrpSpPr>
        <p:grpSpPr>
          <a:xfrm>
            <a:off x="2256927" y="1770413"/>
            <a:ext cx="5276538" cy="368635"/>
            <a:chOff x="228038" y="2792845"/>
            <a:chExt cx="5276538" cy="368635"/>
          </a:xfrm>
        </p:grpSpPr>
        <p:grpSp>
          <p:nvGrpSpPr>
            <p:cNvPr id="215" name="Grupp 214">
              <a:extLst>
                <a:ext uri="{FF2B5EF4-FFF2-40B4-BE49-F238E27FC236}">
                  <a16:creationId xmlns:a16="http://schemas.microsoft.com/office/drawing/2014/main" id="{27701D86-13FA-DE47-96C8-EEB6A00BB0FF}"/>
                </a:ext>
              </a:extLst>
            </p:cNvPr>
            <p:cNvGrpSpPr/>
            <p:nvPr/>
          </p:nvGrpSpPr>
          <p:grpSpPr>
            <a:xfrm>
              <a:off x="228038" y="2797446"/>
              <a:ext cx="1322973" cy="364034"/>
              <a:chOff x="3544926" y="4487898"/>
              <a:chExt cx="440991" cy="372664"/>
            </a:xfrm>
          </p:grpSpPr>
          <p:sp>
            <p:nvSpPr>
              <p:cNvPr id="226" name="Rektangel 225">
                <a:extLst>
                  <a:ext uri="{FF2B5EF4-FFF2-40B4-BE49-F238E27FC236}">
                    <a16:creationId xmlns:a16="http://schemas.microsoft.com/office/drawing/2014/main" id="{9362EDAB-7A52-A649-BA7B-2150C1B71F13}"/>
                  </a:ext>
                </a:extLst>
              </p:cNvPr>
              <p:cNvSpPr/>
              <p:nvPr/>
            </p:nvSpPr>
            <p:spPr>
              <a:xfrm>
                <a:off x="3544926" y="4510152"/>
                <a:ext cx="440991" cy="34036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grpSp>
            <p:nvGrpSpPr>
              <p:cNvPr id="218" name="Grupp 217">
                <a:extLst>
                  <a:ext uri="{FF2B5EF4-FFF2-40B4-BE49-F238E27FC236}">
                    <a16:creationId xmlns:a16="http://schemas.microsoft.com/office/drawing/2014/main" id="{90F21C79-7F7C-AD4A-A70D-797FCD290E8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25762" y="4487898"/>
                <a:ext cx="70616" cy="372664"/>
                <a:chOff x="2012539" y="4499862"/>
                <a:chExt cx="70544" cy="372771"/>
              </a:xfrm>
            </p:grpSpPr>
            <p:sp>
              <p:nvSpPr>
                <p:cNvPr id="219" name="textruta 16">
                  <a:extLst>
                    <a:ext uri="{FF2B5EF4-FFF2-40B4-BE49-F238E27FC236}">
                      <a16:creationId xmlns:a16="http://schemas.microsoft.com/office/drawing/2014/main" id="{F1D33BFF-8AC4-2546-9119-1B4AF978309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13956" y="4499862"/>
                  <a:ext cx="69127" cy="236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220" name="textruta 17">
                  <a:extLst>
                    <a:ext uri="{FF2B5EF4-FFF2-40B4-BE49-F238E27FC236}">
                      <a16:creationId xmlns:a16="http://schemas.microsoft.com/office/drawing/2014/main" id="{395E00FE-22AC-C144-8AF7-5C6B0C4C563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12539" y="4636261"/>
                  <a:ext cx="69180" cy="236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3</a:t>
                  </a:r>
                </a:p>
              </p:txBody>
            </p:sp>
            <p:cxnSp>
              <p:nvCxnSpPr>
                <p:cNvPr id="221" name="Rak 220">
                  <a:extLst>
                    <a:ext uri="{FF2B5EF4-FFF2-40B4-BE49-F238E27FC236}">
                      <a16:creationId xmlns:a16="http://schemas.microsoft.com/office/drawing/2014/main" id="{ED999E22-04EC-084C-A5D0-4871B3F848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34962" y="4692352"/>
                  <a:ext cx="34392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1" name="Grupp 230">
              <a:extLst>
                <a:ext uri="{FF2B5EF4-FFF2-40B4-BE49-F238E27FC236}">
                  <a16:creationId xmlns:a16="http://schemas.microsoft.com/office/drawing/2014/main" id="{262DCDBE-2E69-DA40-8DB5-0EFF82358B57}"/>
                </a:ext>
              </a:extLst>
            </p:cNvPr>
            <p:cNvGrpSpPr/>
            <p:nvPr/>
          </p:nvGrpSpPr>
          <p:grpSpPr>
            <a:xfrm>
              <a:off x="2863835" y="2793563"/>
              <a:ext cx="1322973" cy="364034"/>
              <a:chOff x="3544926" y="4487898"/>
              <a:chExt cx="440991" cy="372664"/>
            </a:xfrm>
          </p:grpSpPr>
          <p:sp>
            <p:nvSpPr>
              <p:cNvPr id="232" name="Rektangel 231">
                <a:extLst>
                  <a:ext uri="{FF2B5EF4-FFF2-40B4-BE49-F238E27FC236}">
                    <a16:creationId xmlns:a16="http://schemas.microsoft.com/office/drawing/2014/main" id="{8C695225-8398-5C4F-94C3-8AE6F80785F1}"/>
                  </a:ext>
                </a:extLst>
              </p:cNvPr>
              <p:cNvSpPr/>
              <p:nvPr/>
            </p:nvSpPr>
            <p:spPr>
              <a:xfrm>
                <a:off x="3544926" y="4513343"/>
                <a:ext cx="440991" cy="34036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grpSp>
            <p:nvGrpSpPr>
              <p:cNvPr id="233" name="Grupp 232">
                <a:extLst>
                  <a:ext uri="{FF2B5EF4-FFF2-40B4-BE49-F238E27FC236}">
                    <a16:creationId xmlns:a16="http://schemas.microsoft.com/office/drawing/2014/main" id="{9042ACA9-1A3C-3541-8875-AC05E70B43B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25762" y="4487898"/>
                <a:ext cx="70616" cy="372664"/>
                <a:chOff x="2012539" y="4499862"/>
                <a:chExt cx="70544" cy="372771"/>
              </a:xfrm>
            </p:grpSpPr>
            <p:sp>
              <p:nvSpPr>
                <p:cNvPr id="234" name="textruta 16">
                  <a:extLst>
                    <a:ext uri="{FF2B5EF4-FFF2-40B4-BE49-F238E27FC236}">
                      <a16:creationId xmlns:a16="http://schemas.microsoft.com/office/drawing/2014/main" id="{92A746C6-6019-CD40-82E3-554A23EFD03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13956" y="4499862"/>
                  <a:ext cx="69127" cy="236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235" name="textruta 17">
                  <a:extLst>
                    <a:ext uri="{FF2B5EF4-FFF2-40B4-BE49-F238E27FC236}">
                      <a16:creationId xmlns:a16="http://schemas.microsoft.com/office/drawing/2014/main" id="{FBC91BD4-5084-A540-A376-214552402E7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12539" y="4636261"/>
                  <a:ext cx="69180" cy="236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3</a:t>
                  </a:r>
                </a:p>
              </p:txBody>
            </p:sp>
            <p:cxnSp>
              <p:nvCxnSpPr>
                <p:cNvPr id="236" name="Rak 235">
                  <a:extLst>
                    <a:ext uri="{FF2B5EF4-FFF2-40B4-BE49-F238E27FC236}">
                      <a16:creationId xmlns:a16="http://schemas.microsoft.com/office/drawing/2014/main" id="{BE41BCD5-A5F2-7043-84FB-F9638018C7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34962" y="4692352"/>
                  <a:ext cx="34392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7" name="Grupp 236">
              <a:extLst>
                <a:ext uri="{FF2B5EF4-FFF2-40B4-BE49-F238E27FC236}">
                  <a16:creationId xmlns:a16="http://schemas.microsoft.com/office/drawing/2014/main" id="{38010191-E006-4C40-BE2C-EC319504510E}"/>
                </a:ext>
              </a:extLst>
            </p:cNvPr>
            <p:cNvGrpSpPr/>
            <p:nvPr/>
          </p:nvGrpSpPr>
          <p:grpSpPr>
            <a:xfrm>
              <a:off x="1546681" y="2797446"/>
              <a:ext cx="1322973" cy="364034"/>
              <a:chOff x="3544926" y="4487898"/>
              <a:chExt cx="440991" cy="372664"/>
            </a:xfrm>
          </p:grpSpPr>
          <p:sp>
            <p:nvSpPr>
              <p:cNvPr id="238" name="Rektangel 237">
                <a:extLst>
                  <a:ext uri="{FF2B5EF4-FFF2-40B4-BE49-F238E27FC236}">
                    <a16:creationId xmlns:a16="http://schemas.microsoft.com/office/drawing/2014/main" id="{8AE5313E-DA30-6042-A516-0B4219260900}"/>
                  </a:ext>
                </a:extLst>
              </p:cNvPr>
              <p:cNvSpPr/>
              <p:nvPr/>
            </p:nvSpPr>
            <p:spPr>
              <a:xfrm>
                <a:off x="3544926" y="4510152"/>
                <a:ext cx="440991" cy="34036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grpSp>
            <p:nvGrpSpPr>
              <p:cNvPr id="239" name="Grupp 238">
                <a:extLst>
                  <a:ext uri="{FF2B5EF4-FFF2-40B4-BE49-F238E27FC236}">
                    <a16:creationId xmlns:a16="http://schemas.microsoft.com/office/drawing/2014/main" id="{2BD61631-0154-A643-ACD0-8F4BE5A4DE9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25762" y="4487898"/>
                <a:ext cx="70616" cy="372664"/>
                <a:chOff x="2012539" y="4499862"/>
                <a:chExt cx="70544" cy="372771"/>
              </a:xfrm>
            </p:grpSpPr>
            <p:sp>
              <p:nvSpPr>
                <p:cNvPr id="240" name="textruta 16">
                  <a:extLst>
                    <a:ext uri="{FF2B5EF4-FFF2-40B4-BE49-F238E27FC236}">
                      <a16:creationId xmlns:a16="http://schemas.microsoft.com/office/drawing/2014/main" id="{4D40E5DF-0C61-0B4B-8FA2-12B1F2C5ED2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13956" y="4499862"/>
                  <a:ext cx="69127" cy="236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241" name="textruta 17">
                  <a:extLst>
                    <a:ext uri="{FF2B5EF4-FFF2-40B4-BE49-F238E27FC236}">
                      <a16:creationId xmlns:a16="http://schemas.microsoft.com/office/drawing/2014/main" id="{494BC006-7A64-C74C-82E5-1BE2432A673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12539" y="4636261"/>
                  <a:ext cx="69180" cy="236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3</a:t>
                  </a:r>
                </a:p>
              </p:txBody>
            </p:sp>
            <p:cxnSp>
              <p:nvCxnSpPr>
                <p:cNvPr id="242" name="Rak 241">
                  <a:extLst>
                    <a:ext uri="{FF2B5EF4-FFF2-40B4-BE49-F238E27FC236}">
                      <a16:creationId xmlns:a16="http://schemas.microsoft.com/office/drawing/2014/main" id="{45EF24A6-94DD-EB4F-9430-E070980C23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34962" y="4692352"/>
                  <a:ext cx="34392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43" name="Grupp 242">
              <a:extLst>
                <a:ext uri="{FF2B5EF4-FFF2-40B4-BE49-F238E27FC236}">
                  <a16:creationId xmlns:a16="http://schemas.microsoft.com/office/drawing/2014/main" id="{CCBEF238-DB5C-D24A-8070-5881507B7D0F}"/>
                </a:ext>
              </a:extLst>
            </p:cNvPr>
            <p:cNvGrpSpPr/>
            <p:nvPr/>
          </p:nvGrpSpPr>
          <p:grpSpPr>
            <a:xfrm>
              <a:off x="4181603" y="2792845"/>
              <a:ext cx="1322973" cy="364034"/>
              <a:chOff x="3544926" y="4487898"/>
              <a:chExt cx="440991" cy="372664"/>
            </a:xfrm>
          </p:grpSpPr>
          <p:sp>
            <p:nvSpPr>
              <p:cNvPr id="244" name="Rektangel 243">
                <a:extLst>
                  <a:ext uri="{FF2B5EF4-FFF2-40B4-BE49-F238E27FC236}">
                    <a16:creationId xmlns:a16="http://schemas.microsoft.com/office/drawing/2014/main" id="{72129F8E-B44B-B34B-B237-6C749567B776}"/>
                  </a:ext>
                </a:extLst>
              </p:cNvPr>
              <p:cNvSpPr/>
              <p:nvPr/>
            </p:nvSpPr>
            <p:spPr>
              <a:xfrm>
                <a:off x="3544926" y="4510152"/>
                <a:ext cx="440991" cy="340360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grpSp>
            <p:nvGrpSpPr>
              <p:cNvPr id="245" name="Grupp 244">
                <a:extLst>
                  <a:ext uri="{FF2B5EF4-FFF2-40B4-BE49-F238E27FC236}">
                    <a16:creationId xmlns:a16="http://schemas.microsoft.com/office/drawing/2014/main" id="{CFD4242B-7DFF-0348-A9E4-C5499242FDC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25762" y="4487898"/>
                <a:ext cx="70616" cy="372664"/>
                <a:chOff x="2012539" y="4499862"/>
                <a:chExt cx="70544" cy="372771"/>
              </a:xfrm>
            </p:grpSpPr>
            <p:sp>
              <p:nvSpPr>
                <p:cNvPr id="246" name="textruta 16">
                  <a:extLst>
                    <a:ext uri="{FF2B5EF4-FFF2-40B4-BE49-F238E27FC236}">
                      <a16:creationId xmlns:a16="http://schemas.microsoft.com/office/drawing/2014/main" id="{8AC6EE33-5830-774D-BB38-72084ABAED9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13956" y="4499862"/>
                  <a:ext cx="69127" cy="236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247" name="textruta 17">
                  <a:extLst>
                    <a:ext uri="{FF2B5EF4-FFF2-40B4-BE49-F238E27FC236}">
                      <a16:creationId xmlns:a16="http://schemas.microsoft.com/office/drawing/2014/main" id="{57FAA6B7-43A0-8043-9A48-686843B8C7E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12539" y="4636261"/>
                  <a:ext cx="69180" cy="2363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900" dirty="0">
                      <a:latin typeface="+mn-lt"/>
                    </a:rPr>
                    <a:t>3</a:t>
                  </a:r>
                </a:p>
              </p:txBody>
            </p:sp>
            <p:cxnSp>
              <p:nvCxnSpPr>
                <p:cNvPr id="248" name="Rak 247">
                  <a:extLst>
                    <a:ext uri="{FF2B5EF4-FFF2-40B4-BE49-F238E27FC236}">
                      <a16:creationId xmlns:a16="http://schemas.microsoft.com/office/drawing/2014/main" id="{85E5F3BC-92C1-8A47-B39E-8C5FE3DFC5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34962" y="4692352"/>
                  <a:ext cx="34392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7" name="Grupp 36">
            <a:extLst>
              <a:ext uri="{FF2B5EF4-FFF2-40B4-BE49-F238E27FC236}">
                <a16:creationId xmlns:a16="http://schemas.microsoft.com/office/drawing/2014/main" id="{56FB483A-11B9-1648-B5EA-8D9A7B76B634}"/>
              </a:ext>
            </a:extLst>
          </p:cNvPr>
          <p:cNvGrpSpPr/>
          <p:nvPr/>
        </p:nvGrpSpPr>
        <p:grpSpPr>
          <a:xfrm>
            <a:off x="2296954" y="3998568"/>
            <a:ext cx="5255922" cy="379436"/>
            <a:chOff x="2343465" y="3992663"/>
            <a:chExt cx="5255922" cy="379436"/>
          </a:xfrm>
        </p:grpSpPr>
        <p:grpSp>
          <p:nvGrpSpPr>
            <p:cNvPr id="249" name="Grupp 248">
              <a:extLst>
                <a:ext uri="{FF2B5EF4-FFF2-40B4-BE49-F238E27FC236}">
                  <a16:creationId xmlns:a16="http://schemas.microsoft.com/office/drawing/2014/main" id="{DD8B7926-E96F-1046-853C-5807E0CA13E3}"/>
                </a:ext>
              </a:extLst>
            </p:cNvPr>
            <p:cNvGrpSpPr/>
            <p:nvPr/>
          </p:nvGrpSpPr>
          <p:grpSpPr>
            <a:xfrm>
              <a:off x="2343465" y="3992663"/>
              <a:ext cx="882373" cy="372313"/>
              <a:chOff x="243088" y="3225880"/>
              <a:chExt cx="882373" cy="372313"/>
            </a:xfrm>
          </p:grpSpPr>
          <p:grpSp>
            <p:nvGrpSpPr>
              <p:cNvPr id="250" name="Grupp 249">
                <a:extLst>
                  <a:ext uri="{FF2B5EF4-FFF2-40B4-BE49-F238E27FC236}">
                    <a16:creationId xmlns:a16="http://schemas.microsoft.com/office/drawing/2014/main" id="{E1388FC6-C1D8-1F42-9C51-F1841732FC65}"/>
                  </a:ext>
                </a:extLst>
              </p:cNvPr>
              <p:cNvGrpSpPr/>
              <p:nvPr/>
            </p:nvGrpSpPr>
            <p:grpSpPr>
              <a:xfrm>
                <a:off x="243088" y="3225880"/>
                <a:ext cx="882373" cy="372313"/>
                <a:chOff x="3103543" y="4493158"/>
                <a:chExt cx="882373" cy="372313"/>
              </a:xfrm>
            </p:grpSpPr>
            <p:grpSp>
              <p:nvGrpSpPr>
                <p:cNvPr id="253" name="Grupp 252">
                  <a:extLst>
                    <a:ext uri="{FF2B5EF4-FFF2-40B4-BE49-F238E27FC236}">
                      <a16:creationId xmlns:a16="http://schemas.microsoft.com/office/drawing/2014/main" id="{53735750-78E6-F747-8EE1-B863502C3067}"/>
                    </a:ext>
                  </a:extLst>
                </p:cNvPr>
                <p:cNvGrpSpPr/>
                <p:nvPr/>
              </p:nvGrpSpPr>
              <p:grpSpPr>
                <a:xfrm>
                  <a:off x="3103543" y="4515394"/>
                  <a:ext cx="882373" cy="341224"/>
                  <a:chOff x="2893985" y="3703705"/>
                  <a:chExt cx="882373" cy="341224"/>
                </a:xfrm>
              </p:grpSpPr>
              <p:sp>
                <p:nvSpPr>
                  <p:cNvPr id="260" name="Rektangel 259">
                    <a:extLst>
                      <a:ext uri="{FF2B5EF4-FFF2-40B4-BE49-F238E27FC236}">
                        <a16:creationId xmlns:a16="http://schemas.microsoft.com/office/drawing/2014/main" id="{1A7D1AF2-8EE9-8C4B-9BC2-D9AED7962A3D}"/>
                      </a:ext>
                    </a:extLst>
                  </p:cNvPr>
                  <p:cNvSpPr/>
                  <p:nvPr/>
                </p:nvSpPr>
                <p:spPr>
                  <a:xfrm>
                    <a:off x="2893985" y="3704569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  <p:sp>
                <p:nvSpPr>
                  <p:cNvPr id="261" name="Rektangel 260">
                    <a:extLst>
                      <a:ext uri="{FF2B5EF4-FFF2-40B4-BE49-F238E27FC236}">
                        <a16:creationId xmlns:a16="http://schemas.microsoft.com/office/drawing/2014/main" id="{31D2B0F6-F5EF-634D-9FAC-E12210F4305B}"/>
                      </a:ext>
                    </a:extLst>
                  </p:cNvPr>
                  <p:cNvSpPr/>
                  <p:nvPr/>
                </p:nvSpPr>
                <p:spPr>
                  <a:xfrm>
                    <a:off x="3335367" y="3703705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</p:grpSp>
            <p:grpSp>
              <p:nvGrpSpPr>
                <p:cNvPr id="254" name="Grupp 253">
                  <a:extLst>
                    <a:ext uri="{FF2B5EF4-FFF2-40B4-BE49-F238E27FC236}">
                      <a16:creationId xmlns:a16="http://schemas.microsoft.com/office/drawing/2014/main" id="{E652128A-6877-CA4C-A775-9C9024DC06D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95131" y="4495193"/>
                  <a:ext cx="242375" cy="370278"/>
                  <a:chOff x="1923930" y="4505108"/>
                  <a:chExt cx="242128" cy="370383"/>
                </a:xfrm>
              </p:grpSpPr>
              <p:sp>
                <p:nvSpPr>
                  <p:cNvPr id="258" name="textruta 16">
                    <a:extLst>
                      <a:ext uri="{FF2B5EF4-FFF2-40B4-BE49-F238E27FC236}">
                        <a16:creationId xmlns:a16="http://schemas.microsoft.com/office/drawing/2014/main" id="{1EBB57A3-1B32-DC4E-AA00-A75096CAEBE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59" name="textruta 17">
                    <a:extLst>
                      <a:ext uri="{FF2B5EF4-FFF2-40B4-BE49-F238E27FC236}">
                        <a16:creationId xmlns:a16="http://schemas.microsoft.com/office/drawing/2014/main" id="{FEDBDCF6-CB88-5A45-B803-B3B8FF47500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  <p:grpSp>
              <p:nvGrpSpPr>
                <p:cNvPr id="255" name="Grupp 254">
                  <a:extLst>
                    <a:ext uri="{FF2B5EF4-FFF2-40B4-BE49-F238E27FC236}">
                      <a16:creationId xmlns:a16="http://schemas.microsoft.com/office/drawing/2014/main" id="{51B77B07-AD75-1047-A4B7-061688C958F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37054" y="4493158"/>
                  <a:ext cx="242374" cy="370278"/>
                  <a:chOff x="1923930" y="4505108"/>
                  <a:chExt cx="242128" cy="370383"/>
                </a:xfrm>
              </p:grpSpPr>
              <p:sp>
                <p:nvSpPr>
                  <p:cNvPr id="256" name="textruta 16">
                    <a:extLst>
                      <a:ext uri="{FF2B5EF4-FFF2-40B4-BE49-F238E27FC236}">
                        <a16:creationId xmlns:a16="http://schemas.microsoft.com/office/drawing/2014/main" id="{8A7555CE-4CA5-BA47-A64C-B7E6B120F4D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57" name="textruta 17">
                    <a:extLst>
                      <a:ext uri="{FF2B5EF4-FFF2-40B4-BE49-F238E27FC236}">
                        <a16:creationId xmlns:a16="http://schemas.microsoft.com/office/drawing/2014/main" id="{E1E95CF8-82A4-D54B-83D4-5556F39AE25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</p:grpSp>
          <p:cxnSp>
            <p:nvCxnSpPr>
              <p:cNvPr id="251" name="Rak 250">
                <a:extLst>
                  <a:ext uri="{FF2B5EF4-FFF2-40B4-BE49-F238E27FC236}">
                    <a16:creationId xmlns:a16="http://schemas.microsoft.com/office/drawing/2014/main" id="{9A2C17A6-AA48-0E45-B378-8CC09CAC117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23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Rak 251">
                <a:extLst>
                  <a:ext uri="{FF2B5EF4-FFF2-40B4-BE49-F238E27FC236}">
                    <a16:creationId xmlns:a16="http://schemas.microsoft.com/office/drawing/2014/main" id="{6E8B403E-0E42-5641-A4D6-AA02CB1252C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3326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2" name="Grupp 261">
              <a:extLst>
                <a:ext uri="{FF2B5EF4-FFF2-40B4-BE49-F238E27FC236}">
                  <a16:creationId xmlns:a16="http://schemas.microsoft.com/office/drawing/2014/main" id="{7FE8AB6C-AF93-B044-A0B3-1314A3BCB156}"/>
                </a:ext>
              </a:extLst>
            </p:cNvPr>
            <p:cNvGrpSpPr/>
            <p:nvPr/>
          </p:nvGrpSpPr>
          <p:grpSpPr>
            <a:xfrm>
              <a:off x="3219171" y="3999786"/>
              <a:ext cx="881982" cy="372313"/>
              <a:chOff x="243480" y="3225880"/>
              <a:chExt cx="881982" cy="372313"/>
            </a:xfrm>
          </p:grpSpPr>
          <p:grpSp>
            <p:nvGrpSpPr>
              <p:cNvPr id="263" name="Grupp 262">
                <a:extLst>
                  <a:ext uri="{FF2B5EF4-FFF2-40B4-BE49-F238E27FC236}">
                    <a16:creationId xmlns:a16="http://schemas.microsoft.com/office/drawing/2014/main" id="{3D693354-2649-F340-BB4F-8906E02E4D5B}"/>
                  </a:ext>
                </a:extLst>
              </p:cNvPr>
              <p:cNvGrpSpPr/>
              <p:nvPr/>
            </p:nvGrpSpPr>
            <p:grpSpPr>
              <a:xfrm>
                <a:off x="243480" y="3225880"/>
                <a:ext cx="881982" cy="372313"/>
                <a:chOff x="3103935" y="4493158"/>
                <a:chExt cx="881982" cy="372313"/>
              </a:xfrm>
            </p:grpSpPr>
            <p:grpSp>
              <p:nvGrpSpPr>
                <p:cNvPr id="266" name="Grupp 265">
                  <a:extLst>
                    <a:ext uri="{FF2B5EF4-FFF2-40B4-BE49-F238E27FC236}">
                      <a16:creationId xmlns:a16="http://schemas.microsoft.com/office/drawing/2014/main" id="{950DC2F7-4274-5345-BBCC-0F0EEB0AB33B}"/>
                    </a:ext>
                  </a:extLst>
                </p:cNvPr>
                <p:cNvGrpSpPr/>
                <p:nvPr/>
              </p:nvGrpSpPr>
              <p:grpSpPr>
                <a:xfrm>
                  <a:off x="3103935" y="4510152"/>
                  <a:ext cx="881982" cy="340360"/>
                  <a:chOff x="2894377" y="3698463"/>
                  <a:chExt cx="881982" cy="340360"/>
                </a:xfrm>
              </p:grpSpPr>
              <p:sp>
                <p:nvSpPr>
                  <p:cNvPr id="273" name="Rektangel 272">
                    <a:extLst>
                      <a:ext uri="{FF2B5EF4-FFF2-40B4-BE49-F238E27FC236}">
                        <a16:creationId xmlns:a16="http://schemas.microsoft.com/office/drawing/2014/main" id="{E81F5F12-9073-2740-B3D8-4171913EB6EB}"/>
                      </a:ext>
                    </a:extLst>
                  </p:cNvPr>
                  <p:cNvSpPr/>
                  <p:nvPr/>
                </p:nvSpPr>
                <p:spPr>
                  <a:xfrm>
                    <a:off x="2894377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  <p:sp>
                <p:nvSpPr>
                  <p:cNvPr id="274" name="Rektangel 273">
                    <a:extLst>
                      <a:ext uri="{FF2B5EF4-FFF2-40B4-BE49-F238E27FC236}">
                        <a16:creationId xmlns:a16="http://schemas.microsoft.com/office/drawing/2014/main" id="{3D64F780-453E-134D-A04D-4662EFECE669}"/>
                      </a:ext>
                    </a:extLst>
                  </p:cNvPr>
                  <p:cNvSpPr/>
                  <p:nvPr/>
                </p:nvSpPr>
                <p:spPr>
                  <a:xfrm>
                    <a:off x="3335368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</p:grpSp>
            <p:grpSp>
              <p:nvGrpSpPr>
                <p:cNvPr id="267" name="Grupp 266">
                  <a:extLst>
                    <a:ext uri="{FF2B5EF4-FFF2-40B4-BE49-F238E27FC236}">
                      <a16:creationId xmlns:a16="http://schemas.microsoft.com/office/drawing/2014/main" id="{26711404-2E58-3A46-AAF3-E7042FD8147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95131" y="4495193"/>
                  <a:ext cx="242375" cy="370278"/>
                  <a:chOff x="1923930" y="4505108"/>
                  <a:chExt cx="242128" cy="370383"/>
                </a:xfrm>
              </p:grpSpPr>
              <p:sp>
                <p:nvSpPr>
                  <p:cNvPr id="271" name="textruta 16">
                    <a:extLst>
                      <a:ext uri="{FF2B5EF4-FFF2-40B4-BE49-F238E27FC236}">
                        <a16:creationId xmlns:a16="http://schemas.microsoft.com/office/drawing/2014/main" id="{02590401-19EB-6846-890E-9E621DACA406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72" name="textruta 17">
                    <a:extLst>
                      <a:ext uri="{FF2B5EF4-FFF2-40B4-BE49-F238E27FC236}">
                        <a16:creationId xmlns:a16="http://schemas.microsoft.com/office/drawing/2014/main" id="{BB3288B6-137E-9B48-84C9-ADF66687F15F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  <p:grpSp>
              <p:nvGrpSpPr>
                <p:cNvPr id="268" name="Grupp 267">
                  <a:extLst>
                    <a:ext uri="{FF2B5EF4-FFF2-40B4-BE49-F238E27FC236}">
                      <a16:creationId xmlns:a16="http://schemas.microsoft.com/office/drawing/2014/main" id="{A72D426F-1794-A141-8E9E-B6C0244440E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37054" y="4493158"/>
                  <a:ext cx="242374" cy="370278"/>
                  <a:chOff x="1923930" y="4505108"/>
                  <a:chExt cx="242128" cy="370383"/>
                </a:xfrm>
              </p:grpSpPr>
              <p:sp>
                <p:nvSpPr>
                  <p:cNvPr id="269" name="textruta 16">
                    <a:extLst>
                      <a:ext uri="{FF2B5EF4-FFF2-40B4-BE49-F238E27FC236}">
                        <a16:creationId xmlns:a16="http://schemas.microsoft.com/office/drawing/2014/main" id="{CB90C302-28E5-0641-9C02-F586E52533E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70" name="textruta 17">
                    <a:extLst>
                      <a:ext uri="{FF2B5EF4-FFF2-40B4-BE49-F238E27FC236}">
                        <a16:creationId xmlns:a16="http://schemas.microsoft.com/office/drawing/2014/main" id="{407E6B47-0B0D-3A40-85B3-6B391DFAB82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</p:grpSp>
          <p:cxnSp>
            <p:nvCxnSpPr>
              <p:cNvPr id="264" name="Rak 263">
                <a:extLst>
                  <a:ext uri="{FF2B5EF4-FFF2-40B4-BE49-F238E27FC236}">
                    <a16:creationId xmlns:a16="http://schemas.microsoft.com/office/drawing/2014/main" id="{6F610844-D2C3-1A4A-90D6-09A04E5DB9A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23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Rak 264">
                <a:extLst>
                  <a:ext uri="{FF2B5EF4-FFF2-40B4-BE49-F238E27FC236}">
                    <a16:creationId xmlns:a16="http://schemas.microsoft.com/office/drawing/2014/main" id="{4D542CD9-2EFC-1848-9BDE-89520E1E19C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3326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5" name="Grupp 274">
              <a:extLst>
                <a:ext uri="{FF2B5EF4-FFF2-40B4-BE49-F238E27FC236}">
                  <a16:creationId xmlns:a16="http://schemas.microsoft.com/office/drawing/2014/main" id="{B7F05F3D-D079-3149-95C6-0195712506AC}"/>
                </a:ext>
              </a:extLst>
            </p:cNvPr>
            <p:cNvGrpSpPr/>
            <p:nvPr/>
          </p:nvGrpSpPr>
          <p:grpSpPr>
            <a:xfrm>
              <a:off x="4088508" y="3995716"/>
              <a:ext cx="881982" cy="372313"/>
              <a:chOff x="243480" y="3225880"/>
              <a:chExt cx="881982" cy="372313"/>
            </a:xfrm>
          </p:grpSpPr>
          <p:grpSp>
            <p:nvGrpSpPr>
              <p:cNvPr id="276" name="Grupp 275">
                <a:extLst>
                  <a:ext uri="{FF2B5EF4-FFF2-40B4-BE49-F238E27FC236}">
                    <a16:creationId xmlns:a16="http://schemas.microsoft.com/office/drawing/2014/main" id="{1853CFBE-A389-A34D-878C-C707BCE147C1}"/>
                  </a:ext>
                </a:extLst>
              </p:cNvPr>
              <p:cNvGrpSpPr/>
              <p:nvPr/>
            </p:nvGrpSpPr>
            <p:grpSpPr>
              <a:xfrm>
                <a:off x="243480" y="3225880"/>
                <a:ext cx="881982" cy="372313"/>
                <a:chOff x="3103935" y="4493158"/>
                <a:chExt cx="881982" cy="372313"/>
              </a:xfrm>
            </p:grpSpPr>
            <p:grpSp>
              <p:nvGrpSpPr>
                <p:cNvPr id="279" name="Grupp 278">
                  <a:extLst>
                    <a:ext uri="{FF2B5EF4-FFF2-40B4-BE49-F238E27FC236}">
                      <a16:creationId xmlns:a16="http://schemas.microsoft.com/office/drawing/2014/main" id="{6AA21114-13EC-6043-8166-5A973D1F6B0A}"/>
                    </a:ext>
                  </a:extLst>
                </p:cNvPr>
                <p:cNvGrpSpPr/>
                <p:nvPr/>
              </p:nvGrpSpPr>
              <p:grpSpPr>
                <a:xfrm>
                  <a:off x="3103935" y="4510152"/>
                  <a:ext cx="881982" cy="340360"/>
                  <a:chOff x="2894377" y="3698463"/>
                  <a:chExt cx="881982" cy="340360"/>
                </a:xfrm>
              </p:grpSpPr>
              <p:sp>
                <p:nvSpPr>
                  <p:cNvPr id="286" name="Rektangel 285">
                    <a:extLst>
                      <a:ext uri="{FF2B5EF4-FFF2-40B4-BE49-F238E27FC236}">
                        <a16:creationId xmlns:a16="http://schemas.microsoft.com/office/drawing/2014/main" id="{B2A0A4E0-C922-7B49-B913-0B2E91A8C501}"/>
                      </a:ext>
                    </a:extLst>
                  </p:cNvPr>
                  <p:cNvSpPr/>
                  <p:nvPr/>
                </p:nvSpPr>
                <p:spPr>
                  <a:xfrm>
                    <a:off x="2894377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  <p:sp>
                <p:nvSpPr>
                  <p:cNvPr id="287" name="Rektangel 286">
                    <a:extLst>
                      <a:ext uri="{FF2B5EF4-FFF2-40B4-BE49-F238E27FC236}">
                        <a16:creationId xmlns:a16="http://schemas.microsoft.com/office/drawing/2014/main" id="{6F4CC827-32B8-234C-8A9D-8E339BC6B7D3}"/>
                      </a:ext>
                    </a:extLst>
                  </p:cNvPr>
                  <p:cNvSpPr/>
                  <p:nvPr/>
                </p:nvSpPr>
                <p:spPr>
                  <a:xfrm>
                    <a:off x="3335368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</p:grpSp>
            <p:grpSp>
              <p:nvGrpSpPr>
                <p:cNvPr id="280" name="Grupp 279">
                  <a:extLst>
                    <a:ext uri="{FF2B5EF4-FFF2-40B4-BE49-F238E27FC236}">
                      <a16:creationId xmlns:a16="http://schemas.microsoft.com/office/drawing/2014/main" id="{22A879FF-AF8F-424E-947B-9473E0EFB4D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95131" y="4495193"/>
                  <a:ext cx="242375" cy="370278"/>
                  <a:chOff x="1923930" y="4505108"/>
                  <a:chExt cx="242128" cy="370383"/>
                </a:xfrm>
              </p:grpSpPr>
              <p:sp>
                <p:nvSpPr>
                  <p:cNvPr id="284" name="textruta 16">
                    <a:extLst>
                      <a:ext uri="{FF2B5EF4-FFF2-40B4-BE49-F238E27FC236}">
                        <a16:creationId xmlns:a16="http://schemas.microsoft.com/office/drawing/2014/main" id="{355BEAC4-775D-034C-9EBA-B34C057DAE6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85" name="textruta 17">
                    <a:extLst>
                      <a:ext uri="{FF2B5EF4-FFF2-40B4-BE49-F238E27FC236}">
                        <a16:creationId xmlns:a16="http://schemas.microsoft.com/office/drawing/2014/main" id="{FF6212BC-F61B-FA4C-A5A0-EA052D96D63D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  <p:grpSp>
              <p:nvGrpSpPr>
                <p:cNvPr id="281" name="Grupp 280">
                  <a:extLst>
                    <a:ext uri="{FF2B5EF4-FFF2-40B4-BE49-F238E27FC236}">
                      <a16:creationId xmlns:a16="http://schemas.microsoft.com/office/drawing/2014/main" id="{701EAF4D-9FF1-B947-B3C3-8EA1D026EC6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37054" y="4493158"/>
                  <a:ext cx="242374" cy="370278"/>
                  <a:chOff x="1923930" y="4505108"/>
                  <a:chExt cx="242128" cy="370383"/>
                </a:xfrm>
              </p:grpSpPr>
              <p:sp>
                <p:nvSpPr>
                  <p:cNvPr id="282" name="textruta 16">
                    <a:extLst>
                      <a:ext uri="{FF2B5EF4-FFF2-40B4-BE49-F238E27FC236}">
                        <a16:creationId xmlns:a16="http://schemas.microsoft.com/office/drawing/2014/main" id="{851DEBEC-1204-5D4F-8751-11382FF504E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83" name="textruta 17">
                    <a:extLst>
                      <a:ext uri="{FF2B5EF4-FFF2-40B4-BE49-F238E27FC236}">
                        <a16:creationId xmlns:a16="http://schemas.microsoft.com/office/drawing/2014/main" id="{CC28F5A9-559D-0C41-945B-68EA1FE85D06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</p:grpSp>
          <p:cxnSp>
            <p:nvCxnSpPr>
              <p:cNvPr id="277" name="Rak 276">
                <a:extLst>
                  <a:ext uri="{FF2B5EF4-FFF2-40B4-BE49-F238E27FC236}">
                    <a16:creationId xmlns:a16="http://schemas.microsoft.com/office/drawing/2014/main" id="{08809AEE-D9D4-B442-8667-032BA05A6EC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23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Rak 277">
                <a:extLst>
                  <a:ext uri="{FF2B5EF4-FFF2-40B4-BE49-F238E27FC236}">
                    <a16:creationId xmlns:a16="http://schemas.microsoft.com/office/drawing/2014/main" id="{12BD0589-E782-0D49-960E-056827E8E6C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3326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8" name="Grupp 287">
              <a:extLst>
                <a:ext uri="{FF2B5EF4-FFF2-40B4-BE49-F238E27FC236}">
                  <a16:creationId xmlns:a16="http://schemas.microsoft.com/office/drawing/2014/main" id="{93C3AE74-1B58-3344-925F-9FC3EA502B28}"/>
                </a:ext>
              </a:extLst>
            </p:cNvPr>
            <p:cNvGrpSpPr/>
            <p:nvPr/>
          </p:nvGrpSpPr>
          <p:grpSpPr>
            <a:xfrm>
              <a:off x="4969266" y="3999786"/>
              <a:ext cx="881982" cy="372313"/>
              <a:chOff x="243480" y="3225880"/>
              <a:chExt cx="881982" cy="372313"/>
            </a:xfrm>
          </p:grpSpPr>
          <p:grpSp>
            <p:nvGrpSpPr>
              <p:cNvPr id="289" name="Grupp 288">
                <a:extLst>
                  <a:ext uri="{FF2B5EF4-FFF2-40B4-BE49-F238E27FC236}">
                    <a16:creationId xmlns:a16="http://schemas.microsoft.com/office/drawing/2014/main" id="{67B429F6-9A70-104A-9BB2-093B6B7D9D8A}"/>
                  </a:ext>
                </a:extLst>
              </p:cNvPr>
              <p:cNvGrpSpPr/>
              <p:nvPr/>
            </p:nvGrpSpPr>
            <p:grpSpPr>
              <a:xfrm>
                <a:off x="243480" y="3225880"/>
                <a:ext cx="881982" cy="372313"/>
                <a:chOff x="3103935" y="4493158"/>
                <a:chExt cx="881982" cy="372313"/>
              </a:xfrm>
            </p:grpSpPr>
            <p:grpSp>
              <p:nvGrpSpPr>
                <p:cNvPr id="292" name="Grupp 291">
                  <a:extLst>
                    <a:ext uri="{FF2B5EF4-FFF2-40B4-BE49-F238E27FC236}">
                      <a16:creationId xmlns:a16="http://schemas.microsoft.com/office/drawing/2014/main" id="{F73C15F8-B8F6-C645-8FC5-6A3C75F84378}"/>
                    </a:ext>
                  </a:extLst>
                </p:cNvPr>
                <p:cNvGrpSpPr/>
                <p:nvPr/>
              </p:nvGrpSpPr>
              <p:grpSpPr>
                <a:xfrm>
                  <a:off x="3103935" y="4510152"/>
                  <a:ext cx="881982" cy="340360"/>
                  <a:chOff x="2894377" y="3698463"/>
                  <a:chExt cx="881982" cy="340360"/>
                </a:xfrm>
              </p:grpSpPr>
              <p:sp>
                <p:nvSpPr>
                  <p:cNvPr id="299" name="Rektangel 298">
                    <a:extLst>
                      <a:ext uri="{FF2B5EF4-FFF2-40B4-BE49-F238E27FC236}">
                        <a16:creationId xmlns:a16="http://schemas.microsoft.com/office/drawing/2014/main" id="{25462F17-BC6A-AB40-876C-D3385CDDAA3C}"/>
                      </a:ext>
                    </a:extLst>
                  </p:cNvPr>
                  <p:cNvSpPr/>
                  <p:nvPr/>
                </p:nvSpPr>
                <p:spPr>
                  <a:xfrm>
                    <a:off x="2894377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  <p:sp>
                <p:nvSpPr>
                  <p:cNvPr id="300" name="Rektangel 299">
                    <a:extLst>
                      <a:ext uri="{FF2B5EF4-FFF2-40B4-BE49-F238E27FC236}">
                        <a16:creationId xmlns:a16="http://schemas.microsoft.com/office/drawing/2014/main" id="{4A79BDD8-88A8-BF48-BD77-B6B175345844}"/>
                      </a:ext>
                    </a:extLst>
                  </p:cNvPr>
                  <p:cNvSpPr/>
                  <p:nvPr/>
                </p:nvSpPr>
                <p:spPr>
                  <a:xfrm>
                    <a:off x="3335368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</p:grpSp>
            <p:grpSp>
              <p:nvGrpSpPr>
                <p:cNvPr id="293" name="Grupp 292">
                  <a:extLst>
                    <a:ext uri="{FF2B5EF4-FFF2-40B4-BE49-F238E27FC236}">
                      <a16:creationId xmlns:a16="http://schemas.microsoft.com/office/drawing/2014/main" id="{AB0F3C09-46AF-7C43-AF6D-8A8B78C7447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95131" y="4495193"/>
                  <a:ext cx="242375" cy="370278"/>
                  <a:chOff x="1923930" y="4505108"/>
                  <a:chExt cx="242128" cy="370383"/>
                </a:xfrm>
              </p:grpSpPr>
              <p:sp>
                <p:nvSpPr>
                  <p:cNvPr id="297" name="textruta 16">
                    <a:extLst>
                      <a:ext uri="{FF2B5EF4-FFF2-40B4-BE49-F238E27FC236}">
                        <a16:creationId xmlns:a16="http://schemas.microsoft.com/office/drawing/2014/main" id="{A6A8A05F-5028-4947-921A-95C728D1483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98" name="textruta 17">
                    <a:extLst>
                      <a:ext uri="{FF2B5EF4-FFF2-40B4-BE49-F238E27FC236}">
                        <a16:creationId xmlns:a16="http://schemas.microsoft.com/office/drawing/2014/main" id="{212A8301-89BA-7048-A01B-61387C5C7E36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  <p:grpSp>
              <p:nvGrpSpPr>
                <p:cNvPr id="294" name="Grupp 293">
                  <a:extLst>
                    <a:ext uri="{FF2B5EF4-FFF2-40B4-BE49-F238E27FC236}">
                      <a16:creationId xmlns:a16="http://schemas.microsoft.com/office/drawing/2014/main" id="{FB5AE18F-055A-A04B-B3D9-5148B79676D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37054" y="4493158"/>
                  <a:ext cx="242374" cy="370278"/>
                  <a:chOff x="1923930" y="4505108"/>
                  <a:chExt cx="242128" cy="370383"/>
                </a:xfrm>
              </p:grpSpPr>
              <p:sp>
                <p:nvSpPr>
                  <p:cNvPr id="295" name="textruta 16">
                    <a:extLst>
                      <a:ext uri="{FF2B5EF4-FFF2-40B4-BE49-F238E27FC236}">
                        <a16:creationId xmlns:a16="http://schemas.microsoft.com/office/drawing/2014/main" id="{6BA65507-914E-9B4F-9EE2-202A3741D72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296" name="textruta 17">
                    <a:extLst>
                      <a:ext uri="{FF2B5EF4-FFF2-40B4-BE49-F238E27FC236}">
                        <a16:creationId xmlns:a16="http://schemas.microsoft.com/office/drawing/2014/main" id="{91F2250B-191D-7E4A-8267-1002B4CCD241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</p:grpSp>
          <p:cxnSp>
            <p:nvCxnSpPr>
              <p:cNvPr id="290" name="Rak 289">
                <a:extLst>
                  <a:ext uri="{FF2B5EF4-FFF2-40B4-BE49-F238E27FC236}">
                    <a16:creationId xmlns:a16="http://schemas.microsoft.com/office/drawing/2014/main" id="{223F8266-02E7-9D4A-BF77-3FDBE09E292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23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Rak 290">
                <a:extLst>
                  <a:ext uri="{FF2B5EF4-FFF2-40B4-BE49-F238E27FC236}">
                    <a16:creationId xmlns:a16="http://schemas.microsoft.com/office/drawing/2014/main" id="{7DB02E92-7799-464D-B2EF-6E6A2EA8E3C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3326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1" name="Grupp 300">
              <a:extLst>
                <a:ext uri="{FF2B5EF4-FFF2-40B4-BE49-F238E27FC236}">
                  <a16:creationId xmlns:a16="http://schemas.microsoft.com/office/drawing/2014/main" id="{AFF8A963-14D4-6D43-BEAF-7CFECC006836}"/>
                </a:ext>
              </a:extLst>
            </p:cNvPr>
            <p:cNvGrpSpPr/>
            <p:nvPr/>
          </p:nvGrpSpPr>
          <p:grpSpPr>
            <a:xfrm>
              <a:off x="5835423" y="3998769"/>
              <a:ext cx="881982" cy="372313"/>
              <a:chOff x="243480" y="3225880"/>
              <a:chExt cx="881982" cy="372313"/>
            </a:xfrm>
          </p:grpSpPr>
          <p:grpSp>
            <p:nvGrpSpPr>
              <p:cNvPr id="302" name="Grupp 301">
                <a:extLst>
                  <a:ext uri="{FF2B5EF4-FFF2-40B4-BE49-F238E27FC236}">
                    <a16:creationId xmlns:a16="http://schemas.microsoft.com/office/drawing/2014/main" id="{38275ABF-6A92-8843-ABAC-4A329903CEF4}"/>
                  </a:ext>
                </a:extLst>
              </p:cNvPr>
              <p:cNvGrpSpPr/>
              <p:nvPr/>
            </p:nvGrpSpPr>
            <p:grpSpPr>
              <a:xfrm>
                <a:off x="243480" y="3225880"/>
                <a:ext cx="881982" cy="372313"/>
                <a:chOff x="3103935" y="4493158"/>
                <a:chExt cx="881982" cy="372313"/>
              </a:xfrm>
            </p:grpSpPr>
            <p:grpSp>
              <p:nvGrpSpPr>
                <p:cNvPr id="305" name="Grupp 304">
                  <a:extLst>
                    <a:ext uri="{FF2B5EF4-FFF2-40B4-BE49-F238E27FC236}">
                      <a16:creationId xmlns:a16="http://schemas.microsoft.com/office/drawing/2014/main" id="{B0206C30-F03E-BC42-B8F0-693D9CB100C9}"/>
                    </a:ext>
                  </a:extLst>
                </p:cNvPr>
                <p:cNvGrpSpPr/>
                <p:nvPr/>
              </p:nvGrpSpPr>
              <p:grpSpPr>
                <a:xfrm>
                  <a:off x="3103935" y="4510152"/>
                  <a:ext cx="881982" cy="340360"/>
                  <a:chOff x="2894377" y="3698463"/>
                  <a:chExt cx="881982" cy="340360"/>
                </a:xfrm>
              </p:grpSpPr>
              <p:sp>
                <p:nvSpPr>
                  <p:cNvPr id="312" name="Rektangel 311">
                    <a:extLst>
                      <a:ext uri="{FF2B5EF4-FFF2-40B4-BE49-F238E27FC236}">
                        <a16:creationId xmlns:a16="http://schemas.microsoft.com/office/drawing/2014/main" id="{11DE4D64-4E3B-9545-8103-DDAA5B89901F}"/>
                      </a:ext>
                    </a:extLst>
                  </p:cNvPr>
                  <p:cNvSpPr/>
                  <p:nvPr/>
                </p:nvSpPr>
                <p:spPr>
                  <a:xfrm>
                    <a:off x="2894377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  <p:sp>
                <p:nvSpPr>
                  <p:cNvPr id="313" name="Rektangel 312">
                    <a:extLst>
                      <a:ext uri="{FF2B5EF4-FFF2-40B4-BE49-F238E27FC236}">
                        <a16:creationId xmlns:a16="http://schemas.microsoft.com/office/drawing/2014/main" id="{F52F4E6C-A1F2-5D4E-A707-7A5706F2B3B1}"/>
                      </a:ext>
                    </a:extLst>
                  </p:cNvPr>
                  <p:cNvSpPr/>
                  <p:nvPr/>
                </p:nvSpPr>
                <p:spPr>
                  <a:xfrm>
                    <a:off x="3335368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</p:grpSp>
            <p:grpSp>
              <p:nvGrpSpPr>
                <p:cNvPr id="306" name="Grupp 305">
                  <a:extLst>
                    <a:ext uri="{FF2B5EF4-FFF2-40B4-BE49-F238E27FC236}">
                      <a16:creationId xmlns:a16="http://schemas.microsoft.com/office/drawing/2014/main" id="{ACC780E8-2CC0-274E-904C-D7A905D52D2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95131" y="4495193"/>
                  <a:ext cx="242375" cy="370278"/>
                  <a:chOff x="1923930" y="4505108"/>
                  <a:chExt cx="242128" cy="370383"/>
                </a:xfrm>
              </p:grpSpPr>
              <p:sp>
                <p:nvSpPr>
                  <p:cNvPr id="310" name="textruta 16">
                    <a:extLst>
                      <a:ext uri="{FF2B5EF4-FFF2-40B4-BE49-F238E27FC236}">
                        <a16:creationId xmlns:a16="http://schemas.microsoft.com/office/drawing/2014/main" id="{02FADA96-0B19-1640-8A90-E31201C2380C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311" name="textruta 17">
                    <a:extLst>
                      <a:ext uri="{FF2B5EF4-FFF2-40B4-BE49-F238E27FC236}">
                        <a16:creationId xmlns:a16="http://schemas.microsoft.com/office/drawing/2014/main" id="{E2CC6727-95AB-5141-81C7-3E42608DAAE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  <p:grpSp>
              <p:nvGrpSpPr>
                <p:cNvPr id="307" name="Grupp 306">
                  <a:extLst>
                    <a:ext uri="{FF2B5EF4-FFF2-40B4-BE49-F238E27FC236}">
                      <a16:creationId xmlns:a16="http://schemas.microsoft.com/office/drawing/2014/main" id="{D5319AF9-ABF1-4844-A3A2-AD03536B350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37054" y="4493158"/>
                  <a:ext cx="242374" cy="370278"/>
                  <a:chOff x="1923930" y="4505108"/>
                  <a:chExt cx="242128" cy="370383"/>
                </a:xfrm>
              </p:grpSpPr>
              <p:sp>
                <p:nvSpPr>
                  <p:cNvPr id="308" name="textruta 16">
                    <a:extLst>
                      <a:ext uri="{FF2B5EF4-FFF2-40B4-BE49-F238E27FC236}">
                        <a16:creationId xmlns:a16="http://schemas.microsoft.com/office/drawing/2014/main" id="{97C30C3F-B8FA-574D-919F-78E2F5F9B50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309" name="textruta 17">
                    <a:extLst>
                      <a:ext uri="{FF2B5EF4-FFF2-40B4-BE49-F238E27FC236}">
                        <a16:creationId xmlns:a16="http://schemas.microsoft.com/office/drawing/2014/main" id="{3AC86259-82FD-3F4A-980A-830EAD1DA8A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</p:grpSp>
          <p:cxnSp>
            <p:nvCxnSpPr>
              <p:cNvPr id="303" name="Rak 302">
                <a:extLst>
                  <a:ext uri="{FF2B5EF4-FFF2-40B4-BE49-F238E27FC236}">
                    <a16:creationId xmlns:a16="http://schemas.microsoft.com/office/drawing/2014/main" id="{086ABD51-2512-8848-A55F-CC2DEF905ED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23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Rak 303">
                <a:extLst>
                  <a:ext uri="{FF2B5EF4-FFF2-40B4-BE49-F238E27FC236}">
                    <a16:creationId xmlns:a16="http://schemas.microsoft.com/office/drawing/2014/main" id="{1F1D82A0-86B2-D64E-8F5D-F5B415D2348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3326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4" name="Grupp 313">
              <a:extLst>
                <a:ext uri="{FF2B5EF4-FFF2-40B4-BE49-F238E27FC236}">
                  <a16:creationId xmlns:a16="http://schemas.microsoft.com/office/drawing/2014/main" id="{F0CDC526-2CA6-7441-A01D-578148429D93}"/>
                </a:ext>
              </a:extLst>
            </p:cNvPr>
            <p:cNvGrpSpPr/>
            <p:nvPr/>
          </p:nvGrpSpPr>
          <p:grpSpPr>
            <a:xfrm>
              <a:off x="6717405" y="3995716"/>
              <a:ext cx="881982" cy="372313"/>
              <a:chOff x="243480" y="3225880"/>
              <a:chExt cx="881982" cy="372313"/>
            </a:xfrm>
          </p:grpSpPr>
          <p:grpSp>
            <p:nvGrpSpPr>
              <p:cNvPr id="315" name="Grupp 314">
                <a:extLst>
                  <a:ext uri="{FF2B5EF4-FFF2-40B4-BE49-F238E27FC236}">
                    <a16:creationId xmlns:a16="http://schemas.microsoft.com/office/drawing/2014/main" id="{E77A0179-4479-0E48-BF2C-263F2487330E}"/>
                  </a:ext>
                </a:extLst>
              </p:cNvPr>
              <p:cNvGrpSpPr/>
              <p:nvPr/>
            </p:nvGrpSpPr>
            <p:grpSpPr>
              <a:xfrm>
                <a:off x="243480" y="3225880"/>
                <a:ext cx="881982" cy="372313"/>
                <a:chOff x="3103935" y="4493158"/>
                <a:chExt cx="881982" cy="372313"/>
              </a:xfrm>
            </p:grpSpPr>
            <p:grpSp>
              <p:nvGrpSpPr>
                <p:cNvPr id="318" name="Grupp 317">
                  <a:extLst>
                    <a:ext uri="{FF2B5EF4-FFF2-40B4-BE49-F238E27FC236}">
                      <a16:creationId xmlns:a16="http://schemas.microsoft.com/office/drawing/2014/main" id="{64F0E6D0-F9FA-A243-AA10-BEAAEBF93617}"/>
                    </a:ext>
                  </a:extLst>
                </p:cNvPr>
                <p:cNvGrpSpPr/>
                <p:nvPr/>
              </p:nvGrpSpPr>
              <p:grpSpPr>
                <a:xfrm>
                  <a:off x="3103935" y="4510152"/>
                  <a:ext cx="881982" cy="340360"/>
                  <a:chOff x="2894377" y="3698463"/>
                  <a:chExt cx="881982" cy="340360"/>
                </a:xfrm>
              </p:grpSpPr>
              <p:sp>
                <p:nvSpPr>
                  <p:cNvPr id="325" name="Rektangel 324">
                    <a:extLst>
                      <a:ext uri="{FF2B5EF4-FFF2-40B4-BE49-F238E27FC236}">
                        <a16:creationId xmlns:a16="http://schemas.microsoft.com/office/drawing/2014/main" id="{F7E6D651-C0BB-0445-B265-3DFC842351FF}"/>
                      </a:ext>
                    </a:extLst>
                  </p:cNvPr>
                  <p:cNvSpPr/>
                  <p:nvPr/>
                </p:nvSpPr>
                <p:spPr>
                  <a:xfrm>
                    <a:off x="2894377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  <p:sp>
                <p:nvSpPr>
                  <p:cNvPr id="326" name="Rektangel 325">
                    <a:extLst>
                      <a:ext uri="{FF2B5EF4-FFF2-40B4-BE49-F238E27FC236}">
                        <a16:creationId xmlns:a16="http://schemas.microsoft.com/office/drawing/2014/main" id="{8CA88CD5-7F5D-F941-9BE5-9D7A377F5BDE}"/>
                      </a:ext>
                    </a:extLst>
                  </p:cNvPr>
                  <p:cNvSpPr/>
                  <p:nvPr/>
                </p:nvSpPr>
                <p:spPr>
                  <a:xfrm>
                    <a:off x="3335368" y="3698463"/>
                    <a:ext cx="440991" cy="340360"/>
                  </a:xfrm>
                  <a:prstGeom prst="rect">
                    <a:avLst/>
                  </a:prstGeom>
                  <a:solidFill>
                    <a:schemeClr val="accent5">
                      <a:lumMod val="60000"/>
                      <a:lumOff val="4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</p:grpSp>
            <p:grpSp>
              <p:nvGrpSpPr>
                <p:cNvPr id="319" name="Grupp 318">
                  <a:extLst>
                    <a:ext uri="{FF2B5EF4-FFF2-40B4-BE49-F238E27FC236}">
                      <a16:creationId xmlns:a16="http://schemas.microsoft.com/office/drawing/2014/main" id="{57554EB3-4D4C-D240-A83A-9D7E5FEF4C1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95131" y="4495193"/>
                  <a:ext cx="242375" cy="370278"/>
                  <a:chOff x="1923930" y="4505108"/>
                  <a:chExt cx="242128" cy="370383"/>
                </a:xfrm>
              </p:grpSpPr>
              <p:sp>
                <p:nvSpPr>
                  <p:cNvPr id="323" name="textruta 16">
                    <a:extLst>
                      <a:ext uri="{FF2B5EF4-FFF2-40B4-BE49-F238E27FC236}">
                        <a16:creationId xmlns:a16="http://schemas.microsoft.com/office/drawing/2014/main" id="{4D8402D4-197D-8D42-9721-A85696BA032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324" name="textruta 17">
                    <a:extLst>
                      <a:ext uri="{FF2B5EF4-FFF2-40B4-BE49-F238E27FC236}">
                        <a16:creationId xmlns:a16="http://schemas.microsoft.com/office/drawing/2014/main" id="{E80D00D6-1E2D-6C4F-9D69-4E201F942C01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  <p:grpSp>
              <p:nvGrpSpPr>
                <p:cNvPr id="320" name="Grupp 319">
                  <a:extLst>
                    <a:ext uri="{FF2B5EF4-FFF2-40B4-BE49-F238E27FC236}">
                      <a16:creationId xmlns:a16="http://schemas.microsoft.com/office/drawing/2014/main" id="{3FFF6D7C-A6D7-5A47-A11C-B6500DBF82E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37054" y="4493158"/>
                  <a:ext cx="242374" cy="370278"/>
                  <a:chOff x="1923930" y="4505108"/>
                  <a:chExt cx="242128" cy="370383"/>
                </a:xfrm>
              </p:grpSpPr>
              <p:sp>
                <p:nvSpPr>
                  <p:cNvPr id="321" name="textruta 16">
                    <a:extLst>
                      <a:ext uri="{FF2B5EF4-FFF2-40B4-BE49-F238E27FC236}">
                        <a16:creationId xmlns:a16="http://schemas.microsoft.com/office/drawing/2014/main" id="{976055FA-9557-4C4D-84A3-E8FD0C5E222F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322" name="textruta 17">
                    <a:extLst>
                      <a:ext uri="{FF2B5EF4-FFF2-40B4-BE49-F238E27FC236}">
                        <a16:creationId xmlns:a16="http://schemas.microsoft.com/office/drawing/2014/main" id="{D4956603-BDBC-EA45-8385-1AB09DD7F18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9</a:t>
                    </a:r>
                  </a:p>
                </p:txBody>
              </p:sp>
            </p:grpSp>
          </p:grpSp>
          <p:cxnSp>
            <p:nvCxnSpPr>
              <p:cNvPr id="316" name="Rak 315">
                <a:extLst>
                  <a:ext uri="{FF2B5EF4-FFF2-40B4-BE49-F238E27FC236}">
                    <a16:creationId xmlns:a16="http://schemas.microsoft.com/office/drawing/2014/main" id="{FB069894-FDE5-784F-9E9B-4AAC6BCC115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23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Rak 316">
                <a:extLst>
                  <a:ext uri="{FF2B5EF4-FFF2-40B4-BE49-F238E27FC236}">
                    <a16:creationId xmlns:a16="http://schemas.microsoft.com/office/drawing/2014/main" id="{6D0DD358-9206-E54E-A208-1B7C35B2458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3326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9" name="Rak 38">
            <a:extLst>
              <a:ext uri="{FF2B5EF4-FFF2-40B4-BE49-F238E27FC236}">
                <a16:creationId xmlns:a16="http://schemas.microsoft.com/office/drawing/2014/main" id="{AD5A16F7-F872-9346-BF79-8E5642D41AC0}"/>
              </a:ext>
            </a:extLst>
          </p:cNvPr>
          <p:cNvCxnSpPr/>
          <p:nvPr/>
        </p:nvCxnSpPr>
        <p:spPr>
          <a:xfrm>
            <a:off x="3172660" y="3910271"/>
            <a:ext cx="0" cy="557048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0" name="Rak 339">
            <a:extLst>
              <a:ext uri="{FF2B5EF4-FFF2-40B4-BE49-F238E27FC236}">
                <a16:creationId xmlns:a16="http://schemas.microsoft.com/office/drawing/2014/main" id="{40BBECC7-14CB-734F-AAB2-6C6E8699A2F4}"/>
              </a:ext>
            </a:extLst>
          </p:cNvPr>
          <p:cNvCxnSpPr/>
          <p:nvPr/>
        </p:nvCxnSpPr>
        <p:spPr>
          <a:xfrm>
            <a:off x="4048952" y="3903148"/>
            <a:ext cx="0" cy="557048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1" name="Rak 340">
            <a:extLst>
              <a:ext uri="{FF2B5EF4-FFF2-40B4-BE49-F238E27FC236}">
                <a16:creationId xmlns:a16="http://schemas.microsoft.com/office/drawing/2014/main" id="{F0A805A9-A96D-9644-877D-34EFA8B28977}"/>
              </a:ext>
            </a:extLst>
          </p:cNvPr>
          <p:cNvCxnSpPr/>
          <p:nvPr/>
        </p:nvCxnSpPr>
        <p:spPr>
          <a:xfrm>
            <a:off x="4926504" y="3910271"/>
            <a:ext cx="0" cy="557048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2" name="Rak 341">
            <a:extLst>
              <a:ext uri="{FF2B5EF4-FFF2-40B4-BE49-F238E27FC236}">
                <a16:creationId xmlns:a16="http://schemas.microsoft.com/office/drawing/2014/main" id="{52A05C1B-217B-8C41-A952-77FBDE859A59}"/>
              </a:ext>
            </a:extLst>
          </p:cNvPr>
          <p:cNvCxnSpPr/>
          <p:nvPr/>
        </p:nvCxnSpPr>
        <p:spPr>
          <a:xfrm>
            <a:off x="5788912" y="3910271"/>
            <a:ext cx="0" cy="557048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3" name="Rak 342">
            <a:extLst>
              <a:ext uri="{FF2B5EF4-FFF2-40B4-BE49-F238E27FC236}">
                <a16:creationId xmlns:a16="http://schemas.microsoft.com/office/drawing/2014/main" id="{A025E262-6654-1E4D-A246-E8F999D46A40}"/>
              </a:ext>
            </a:extLst>
          </p:cNvPr>
          <p:cNvCxnSpPr/>
          <p:nvPr/>
        </p:nvCxnSpPr>
        <p:spPr>
          <a:xfrm>
            <a:off x="6670894" y="3916920"/>
            <a:ext cx="0" cy="557048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2" name="Grupp 11">
            <a:extLst>
              <a:ext uri="{FF2B5EF4-FFF2-40B4-BE49-F238E27FC236}">
                <a16:creationId xmlns:a16="http://schemas.microsoft.com/office/drawing/2014/main" id="{16B4EDC0-0A57-AE48-AD1C-04291D5E27F4}"/>
              </a:ext>
            </a:extLst>
          </p:cNvPr>
          <p:cNvGrpSpPr/>
          <p:nvPr/>
        </p:nvGrpSpPr>
        <p:grpSpPr>
          <a:xfrm>
            <a:off x="2296954" y="1183113"/>
            <a:ext cx="5929441" cy="627387"/>
            <a:chOff x="2296954" y="1183113"/>
            <a:chExt cx="5929441" cy="627387"/>
          </a:xfrm>
        </p:grpSpPr>
        <p:grpSp>
          <p:nvGrpSpPr>
            <p:cNvPr id="10" name="Grupp 9">
              <a:extLst>
                <a:ext uri="{FF2B5EF4-FFF2-40B4-BE49-F238E27FC236}">
                  <a16:creationId xmlns:a16="http://schemas.microsoft.com/office/drawing/2014/main" id="{5E6657AE-AB9D-A449-A9E9-804FC31C030B}"/>
                </a:ext>
              </a:extLst>
            </p:cNvPr>
            <p:cNvGrpSpPr/>
            <p:nvPr/>
          </p:nvGrpSpPr>
          <p:grpSpPr>
            <a:xfrm>
              <a:off x="2296954" y="1183113"/>
              <a:ext cx="5929441" cy="627387"/>
              <a:chOff x="2407734" y="1183420"/>
              <a:chExt cx="5929441" cy="627387"/>
            </a:xfrm>
          </p:grpSpPr>
          <p:sp>
            <p:nvSpPr>
              <p:cNvPr id="170" name="Rektangel 169">
                <a:extLst>
                  <a:ext uri="{FF2B5EF4-FFF2-40B4-BE49-F238E27FC236}">
                    <a16:creationId xmlns:a16="http://schemas.microsoft.com/office/drawing/2014/main" id="{452B344F-3086-EE4B-AA7F-546651C11F5D}"/>
                  </a:ext>
                </a:extLst>
              </p:cNvPr>
              <p:cNvSpPr/>
              <p:nvPr/>
            </p:nvSpPr>
            <p:spPr>
              <a:xfrm>
                <a:off x="2407734" y="1319331"/>
                <a:ext cx="592944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>
                    <a:latin typeface="+mn-lt"/>
                  </a:rPr>
                  <a:t>Vi kan tänka: ”Hur många gånger får	  plats i 	   ?  </a:t>
                </a:r>
                <a:endParaRPr lang="sv-SE" dirty="0">
                  <a:effectLst/>
                  <a:latin typeface="+mn-lt"/>
                </a:endParaRPr>
              </a:p>
            </p:txBody>
          </p:sp>
          <p:grpSp>
            <p:nvGrpSpPr>
              <p:cNvPr id="173" name="Grupp 172">
                <a:extLst>
                  <a:ext uri="{FF2B5EF4-FFF2-40B4-BE49-F238E27FC236}">
                    <a16:creationId xmlns:a16="http://schemas.microsoft.com/office/drawing/2014/main" id="{A38C91FD-32AD-2B45-A7F0-53A204020966}"/>
                  </a:ext>
                </a:extLst>
              </p:cNvPr>
              <p:cNvGrpSpPr/>
              <p:nvPr/>
            </p:nvGrpSpPr>
            <p:grpSpPr>
              <a:xfrm>
                <a:off x="5897309" y="1192483"/>
                <a:ext cx="302713" cy="618324"/>
                <a:chOff x="3909259" y="1834034"/>
                <a:chExt cx="302713" cy="618324"/>
              </a:xfrm>
            </p:grpSpPr>
            <p:sp>
              <p:nvSpPr>
                <p:cNvPr id="175" name="textruta 174">
                  <a:extLst>
                    <a:ext uri="{FF2B5EF4-FFF2-40B4-BE49-F238E27FC236}">
                      <a16:creationId xmlns:a16="http://schemas.microsoft.com/office/drawing/2014/main" id="{484EECD7-B0C8-0C46-801E-3D9476C6A68A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sp>
              <p:nvSpPr>
                <p:cNvPr id="176" name="textruta 175">
                  <a:extLst>
                    <a:ext uri="{FF2B5EF4-FFF2-40B4-BE49-F238E27FC236}">
                      <a16:creationId xmlns:a16="http://schemas.microsoft.com/office/drawing/2014/main" id="{12CAAB67-66C6-574C-9659-F33242BADCD0}"/>
                    </a:ext>
                  </a:extLst>
                </p:cNvPr>
                <p:cNvSpPr txBox="1"/>
                <p:nvPr/>
              </p:nvSpPr>
              <p:spPr>
                <a:xfrm>
                  <a:off x="3909259" y="208302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9</a:t>
                  </a:r>
                </a:p>
              </p:txBody>
            </p:sp>
            <p:cxnSp>
              <p:nvCxnSpPr>
                <p:cNvPr id="177" name="Rak 176">
                  <a:extLst>
                    <a:ext uri="{FF2B5EF4-FFF2-40B4-BE49-F238E27FC236}">
                      <a16:creationId xmlns:a16="http://schemas.microsoft.com/office/drawing/2014/main" id="{25CB732D-2F94-4E42-A131-5E4C3F07D3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61605" y="2145548"/>
                  <a:ext cx="199716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" name="Grupp 183">
                <a:extLst>
                  <a:ext uri="{FF2B5EF4-FFF2-40B4-BE49-F238E27FC236}">
                    <a16:creationId xmlns:a16="http://schemas.microsoft.com/office/drawing/2014/main" id="{2E0B4475-F1CA-E146-B52D-E3F44EDF7BD5}"/>
                  </a:ext>
                </a:extLst>
              </p:cNvPr>
              <p:cNvGrpSpPr/>
              <p:nvPr/>
            </p:nvGrpSpPr>
            <p:grpSpPr>
              <a:xfrm>
                <a:off x="6873005" y="1183420"/>
                <a:ext cx="314874" cy="613947"/>
                <a:chOff x="3910286" y="1834034"/>
                <a:chExt cx="314874" cy="613947"/>
              </a:xfrm>
            </p:grpSpPr>
            <p:sp>
              <p:nvSpPr>
                <p:cNvPr id="185" name="textruta 184">
                  <a:extLst>
                    <a:ext uri="{FF2B5EF4-FFF2-40B4-BE49-F238E27FC236}">
                      <a16:creationId xmlns:a16="http://schemas.microsoft.com/office/drawing/2014/main" id="{91039DF6-EAF2-854F-AE56-5F1FDB571579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4</a:t>
                  </a:r>
                </a:p>
              </p:txBody>
            </p:sp>
            <p:sp>
              <p:nvSpPr>
                <p:cNvPr id="186" name="textruta 185">
                  <a:extLst>
                    <a:ext uri="{FF2B5EF4-FFF2-40B4-BE49-F238E27FC236}">
                      <a16:creationId xmlns:a16="http://schemas.microsoft.com/office/drawing/2014/main" id="{C825CD71-F313-7A4C-90EB-8C06E9D97701}"/>
                    </a:ext>
                  </a:extLst>
                </p:cNvPr>
                <p:cNvSpPr txBox="1"/>
                <p:nvPr/>
              </p:nvSpPr>
              <p:spPr>
                <a:xfrm>
                  <a:off x="3923474" y="2078649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</p:grpSp>
        </p:grpSp>
        <p:cxnSp>
          <p:nvCxnSpPr>
            <p:cNvPr id="191" name="Rak 190">
              <a:extLst>
                <a:ext uri="{FF2B5EF4-FFF2-40B4-BE49-F238E27FC236}">
                  <a16:creationId xmlns:a16="http://schemas.microsoft.com/office/drawing/2014/main" id="{AB1C135D-821E-AC40-A885-205559E1EA99}"/>
                </a:ext>
              </a:extLst>
            </p:cNvPr>
            <p:cNvCxnSpPr>
              <a:cxnSpLocks/>
            </p:cNvCxnSpPr>
            <p:nvPr/>
          </p:nvCxnSpPr>
          <p:spPr>
            <a:xfrm>
              <a:off x="6813210" y="1503690"/>
              <a:ext cx="19971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upp 10">
            <a:extLst>
              <a:ext uri="{FF2B5EF4-FFF2-40B4-BE49-F238E27FC236}">
                <a16:creationId xmlns:a16="http://schemas.microsoft.com/office/drawing/2014/main" id="{CDCE8ACB-BED4-AA44-8782-421AC625C040}"/>
              </a:ext>
            </a:extLst>
          </p:cNvPr>
          <p:cNvGrpSpPr/>
          <p:nvPr/>
        </p:nvGrpSpPr>
        <p:grpSpPr>
          <a:xfrm>
            <a:off x="1029718" y="4672349"/>
            <a:ext cx="5964119" cy="637911"/>
            <a:chOff x="666801" y="4812688"/>
            <a:chExt cx="5929441" cy="637911"/>
          </a:xfrm>
        </p:grpSpPr>
        <p:grpSp>
          <p:nvGrpSpPr>
            <p:cNvPr id="193" name="Grupp 192">
              <a:extLst>
                <a:ext uri="{FF2B5EF4-FFF2-40B4-BE49-F238E27FC236}">
                  <a16:creationId xmlns:a16="http://schemas.microsoft.com/office/drawing/2014/main" id="{E53B36E0-106D-694F-95DB-78B8ED741A7D}"/>
                </a:ext>
              </a:extLst>
            </p:cNvPr>
            <p:cNvGrpSpPr/>
            <p:nvPr/>
          </p:nvGrpSpPr>
          <p:grpSpPr>
            <a:xfrm>
              <a:off x="666801" y="4812688"/>
              <a:ext cx="5929441" cy="637911"/>
              <a:chOff x="2533800" y="1158347"/>
              <a:chExt cx="5929441" cy="637911"/>
            </a:xfrm>
          </p:grpSpPr>
          <p:sp>
            <p:nvSpPr>
              <p:cNvPr id="194" name="Rektangel 193">
                <a:extLst>
                  <a:ext uri="{FF2B5EF4-FFF2-40B4-BE49-F238E27FC236}">
                    <a16:creationId xmlns:a16="http://schemas.microsoft.com/office/drawing/2014/main" id="{292DCA30-3F10-2B43-9CBA-DDD8F8B0EB1A}"/>
                  </a:ext>
                </a:extLst>
              </p:cNvPr>
              <p:cNvSpPr/>
              <p:nvPr/>
            </p:nvSpPr>
            <p:spPr>
              <a:xfrm>
                <a:off x="2533800" y="1246575"/>
                <a:ext cx="592944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>
                    <a:latin typeface="+mn-lt"/>
                  </a:rPr>
                  <a:t>	  				       får plats 6 gånger i 	    </a:t>
                </a:r>
                <a:endParaRPr lang="sv-SE" dirty="0">
                  <a:effectLst/>
                  <a:latin typeface="+mn-lt"/>
                </a:endParaRPr>
              </a:p>
            </p:txBody>
          </p:sp>
          <p:grpSp>
            <p:nvGrpSpPr>
              <p:cNvPr id="195" name="Grupp 194">
                <a:extLst>
                  <a:ext uri="{FF2B5EF4-FFF2-40B4-BE49-F238E27FC236}">
                    <a16:creationId xmlns:a16="http://schemas.microsoft.com/office/drawing/2014/main" id="{45018BA0-6B8D-C74E-875D-29D1E1772CD1}"/>
                  </a:ext>
                </a:extLst>
              </p:cNvPr>
              <p:cNvGrpSpPr/>
              <p:nvPr/>
            </p:nvGrpSpPr>
            <p:grpSpPr>
              <a:xfrm>
                <a:off x="4929669" y="1178949"/>
                <a:ext cx="301686" cy="617309"/>
                <a:chOff x="2941619" y="1820500"/>
                <a:chExt cx="301686" cy="617309"/>
              </a:xfrm>
            </p:grpSpPr>
            <p:sp>
              <p:nvSpPr>
                <p:cNvPr id="199" name="textruta 198">
                  <a:extLst>
                    <a:ext uri="{FF2B5EF4-FFF2-40B4-BE49-F238E27FC236}">
                      <a16:creationId xmlns:a16="http://schemas.microsoft.com/office/drawing/2014/main" id="{0F974D9D-C0C1-4B49-AAE6-CD57C96EA613}"/>
                    </a:ext>
                  </a:extLst>
                </p:cNvPr>
                <p:cNvSpPr txBox="1"/>
                <p:nvPr/>
              </p:nvSpPr>
              <p:spPr>
                <a:xfrm>
                  <a:off x="2941619" y="1820500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sp>
              <p:nvSpPr>
                <p:cNvPr id="200" name="textruta 199">
                  <a:extLst>
                    <a:ext uri="{FF2B5EF4-FFF2-40B4-BE49-F238E27FC236}">
                      <a16:creationId xmlns:a16="http://schemas.microsoft.com/office/drawing/2014/main" id="{6ACF3736-D6D9-E44D-87C5-8F535B0CDF48}"/>
                    </a:ext>
                  </a:extLst>
                </p:cNvPr>
                <p:cNvSpPr txBox="1"/>
                <p:nvPr/>
              </p:nvSpPr>
              <p:spPr>
                <a:xfrm>
                  <a:off x="2941619" y="2068477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9</a:t>
                  </a:r>
                </a:p>
              </p:txBody>
            </p:sp>
            <p:cxnSp>
              <p:nvCxnSpPr>
                <p:cNvPr id="201" name="Rak 200">
                  <a:extLst>
                    <a:ext uri="{FF2B5EF4-FFF2-40B4-BE49-F238E27FC236}">
                      <a16:creationId xmlns:a16="http://schemas.microsoft.com/office/drawing/2014/main" id="{845940B0-C70A-6C4C-B433-C9C00B2A08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83625" y="2133609"/>
                  <a:ext cx="199716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6" name="Grupp 195">
                <a:extLst>
                  <a:ext uri="{FF2B5EF4-FFF2-40B4-BE49-F238E27FC236}">
                    <a16:creationId xmlns:a16="http://schemas.microsoft.com/office/drawing/2014/main" id="{5C7B249C-978E-7A4D-96D8-149D7A2D891C}"/>
                  </a:ext>
                </a:extLst>
              </p:cNvPr>
              <p:cNvGrpSpPr/>
              <p:nvPr/>
            </p:nvGrpSpPr>
            <p:grpSpPr>
              <a:xfrm>
                <a:off x="6978623" y="1158347"/>
                <a:ext cx="319484" cy="601347"/>
                <a:chOff x="4015904" y="1808961"/>
                <a:chExt cx="319484" cy="601347"/>
              </a:xfrm>
            </p:grpSpPr>
            <p:sp>
              <p:nvSpPr>
                <p:cNvPr id="197" name="textruta 196">
                  <a:extLst>
                    <a:ext uri="{FF2B5EF4-FFF2-40B4-BE49-F238E27FC236}">
                      <a16:creationId xmlns:a16="http://schemas.microsoft.com/office/drawing/2014/main" id="{6B857DF2-4BBF-CD43-B6FE-D40E34A8B76D}"/>
                    </a:ext>
                  </a:extLst>
                </p:cNvPr>
                <p:cNvSpPr txBox="1"/>
                <p:nvPr/>
              </p:nvSpPr>
              <p:spPr>
                <a:xfrm>
                  <a:off x="4015904" y="1808961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4</a:t>
                  </a:r>
                </a:p>
              </p:txBody>
            </p:sp>
            <p:sp>
              <p:nvSpPr>
                <p:cNvPr id="198" name="textruta 197">
                  <a:extLst>
                    <a:ext uri="{FF2B5EF4-FFF2-40B4-BE49-F238E27FC236}">
                      <a16:creationId xmlns:a16="http://schemas.microsoft.com/office/drawing/2014/main" id="{027832DB-64DF-F941-B218-502E17516B2A}"/>
                    </a:ext>
                  </a:extLst>
                </p:cNvPr>
                <p:cNvSpPr txBox="1"/>
                <p:nvPr/>
              </p:nvSpPr>
              <p:spPr>
                <a:xfrm>
                  <a:off x="4033702" y="204097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</p:grpSp>
        </p:grpSp>
        <p:cxnSp>
          <p:nvCxnSpPr>
            <p:cNvPr id="202" name="Rak 201">
              <a:extLst>
                <a:ext uri="{FF2B5EF4-FFF2-40B4-BE49-F238E27FC236}">
                  <a16:creationId xmlns:a16="http://schemas.microsoft.com/office/drawing/2014/main" id="{D18A189A-A727-6647-8CAB-9F7B8973B19C}"/>
                </a:ext>
              </a:extLst>
            </p:cNvPr>
            <p:cNvCxnSpPr>
              <a:cxnSpLocks/>
            </p:cNvCxnSpPr>
            <p:nvPr/>
          </p:nvCxnSpPr>
          <p:spPr>
            <a:xfrm>
              <a:off x="5180406" y="5118535"/>
              <a:ext cx="19971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1806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4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18311919-8D75-9E41-BE09-0E45D8D817DF}"/>
              </a:ext>
            </a:extLst>
          </p:cNvPr>
          <p:cNvSpPr txBox="1"/>
          <p:nvPr/>
        </p:nvSpPr>
        <p:spPr>
          <a:xfrm>
            <a:off x="3093526" y="261766"/>
            <a:ext cx="2968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Division av bråk med heltal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AE1A50F9-58CE-5949-994E-4DBF36594E2F}"/>
              </a:ext>
            </a:extLst>
          </p:cNvPr>
          <p:cNvSpPr/>
          <p:nvPr/>
        </p:nvSpPr>
        <p:spPr>
          <a:xfrm>
            <a:off x="2321523" y="2276624"/>
            <a:ext cx="4947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+mn-lt"/>
              </a:rPr>
              <a:t>Vi skriver </a:t>
            </a:r>
            <a:r>
              <a:rPr lang="sv-SE" dirty="0"/>
              <a:t>bråken med samma nämnare</a:t>
            </a:r>
            <a:r>
              <a:rPr lang="sv-SE" dirty="0">
                <a:latin typeface="+mn-lt"/>
              </a:rPr>
              <a:t> och får då: </a:t>
            </a:r>
            <a:endParaRPr lang="sv-SE" dirty="0">
              <a:effectLst/>
              <a:latin typeface="+mn-lt"/>
            </a:endParaRPr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E0DDA52A-C916-6A4F-AFF4-D0734F826334}"/>
              </a:ext>
            </a:extLst>
          </p:cNvPr>
          <p:cNvGrpSpPr/>
          <p:nvPr/>
        </p:nvGrpSpPr>
        <p:grpSpPr>
          <a:xfrm>
            <a:off x="3513483" y="2913787"/>
            <a:ext cx="865646" cy="627597"/>
            <a:chOff x="4053194" y="5114693"/>
            <a:chExt cx="865646" cy="627597"/>
          </a:xfrm>
        </p:grpSpPr>
        <p:grpSp>
          <p:nvGrpSpPr>
            <p:cNvPr id="119" name="Grupp 118">
              <a:extLst>
                <a:ext uri="{FF2B5EF4-FFF2-40B4-BE49-F238E27FC236}">
                  <a16:creationId xmlns:a16="http://schemas.microsoft.com/office/drawing/2014/main" id="{A0FFB3C6-8B8F-3344-BC32-184C3E83C6E7}"/>
                </a:ext>
              </a:extLst>
            </p:cNvPr>
            <p:cNvGrpSpPr/>
            <p:nvPr/>
          </p:nvGrpSpPr>
          <p:grpSpPr>
            <a:xfrm>
              <a:off x="4053194" y="5114693"/>
              <a:ext cx="624762" cy="627597"/>
              <a:chOff x="5707245" y="3795039"/>
              <a:chExt cx="624762" cy="627597"/>
            </a:xfrm>
          </p:grpSpPr>
          <p:cxnSp>
            <p:nvCxnSpPr>
              <p:cNvPr id="120" name="Rak 119">
                <a:extLst>
                  <a:ext uri="{FF2B5EF4-FFF2-40B4-BE49-F238E27FC236}">
                    <a16:creationId xmlns:a16="http://schemas.microsoft.com/office/drawing/2014/main" id="{66FAB9EE-8D0B-A442-95F5-D21A5C8F3C0A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21" name="Grupp 120">
                <a:extLst>
                  <a:ext uri="{FF2B5EF4-FFF2-40B4-BE49-F238E27FC236}">
                    <a16:creationId xmlns:a16="http://schemas.microsoft.com/office/drawing/2014/main" id="{EA8D7094-6E2B-3448-BBAC-A314220B117C}"/>
                  </a:ext>
                </a:extLst>
              </p:cNvPr>
              <p:cNvGrpSpPr/>
              <p:nvPr/>
            </p:nvGrpSpPr>
            <p:grpSpPr>
              <a:xfrm>
                <a:off x="5707245" y="3797524"/>
                <a:ext cx="315309" cy="625112"/>
                <a:chOff x="4018774" y="1853976"/>
                <a:chExt cx="315309" cy="625112"/>
              </a:xfrm>
            </p:grpSpPr>
            <p:sp>
              <p:nvSpPr>
                <p:cNvPr id="126" name="textruta 125">
                  <a:extLst>
                    <a:ext uri="{FF2B5EF4-FFF2-40B4-BE49-F238E27FC236}">
                      <a16:creationId xmlns:a16="http://schemas.microsoft.com/office/drawing/2014/main" id="{AF09A374-9FD8-9F4F-A70B-CBD322756CE4}"/>
                    </a:ext>
                  </a:extLst>
                </p:cNvPr>
                <p:cNvSpPr txBox="1"/>
                <p:nvPr/>
              </p:nvSpPr>
              <p:spPr>
                <a:xfrm>
                  <a:off x="4032397" y="185397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127" name="textruta 126">
                  <a:extLst>
                    <a:ext uri="{FF2B5EF4-FFF2-40B4-BE49-F238E27FC236}">
                      <a16:creationId xmlns:a16="http://schemas.microsoft.com/office/drawing/2014/main" id="{57EBE0E0-93B7-0C4E-B008-98DD9491F267}"/>
                    </a:ext>
                  </a:extLst>
                </p:cNvPr>
                <p:cNvSpPr txBox="1"/>
                <p:nvPr/>
              </p:nvSpPr>
              <p:spPr>
                <a:xfrm>
                  <a:off x="4018774" y="210975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</a:rPr>
                    <a:t>2</a:t>
                  </a:r>
                </a:p>
              </p:txBody>
            </p:sp>
            <p:cxnSp>
              <p:nvCxnSpPr>
                <p:cNvPr id="128" name="Rak 127">
                  <a:extLst>
                    <a:ext uri="{FF2B5EF4-FFF2-40B4-BE49-F238E27FC236}">
                      <a16:creationId xmlns:a16="http://schemas.microsoft.com/office/drawing/2014/main" id="{31F54F5D-8C44-DC4D-9F5A-6220F42554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81910" y="2172561"/>
                  <a:ext cx="157623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2" name="Grupp 121">
                <a:extLst>
                  <a:ext uri="{FF2B5EF4-FFF2-40B4-BE49-F238E27FC236}">
                    <a16:creationId xmlns:a16="http://schemas.microsoft.com/office/drawing/2014/main" id="{DFADFB34-22AA-244C-A8E4-088D075AE40E}"/>
                  </a:ext>
                </a:extLst>
              </p:cNvPr>
              <p:cNvGrpSpPr/>
              <p:nvPr/>
            </p:nvGrpSpPr>
            <p:grpSpPr>
              <a:xfrm>
                <a:off x="6015707" y="3795039"/>
                <a:ext cx="316300" cy="612638"/>
                <a:chOff x="3835953" y="1846002"/>
                <a:chExt cx="316300" cy="612638"/>
              </a:xfrm>
            </p:grpSpPr>
            <p:sp>
              <p:nvSpPr>
                <p:cNvPr id="123" name="textruta 122">
                  <a:extLst>
                    <a:ext uri="{FF2B5EF4-FFF2-40B4-BE49-F238E27FC236}">
                      <a16:creationId xmlns:a16="http://schemas.microsoft.com/office/drawing/2014/main" id="{74500735-080F-0B4F-96FC-536D590C0C4D}"/>
                    </a:ext>
                  </a:extLst>
                </p:cNvPr>
                <p:cNvSpPr txBox="1"/>
                <p:nvPr/>
              </p:nvSpPr>
              <p:spPr>
                <a:xfrm>
                  <a:off x="3835953" y="1846002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4</a:t>
                  </a:r>
                </a:p>
              </p:txBody>
            </p:sp>
            <p:sp>
              <p:nvSpPr>
                <p:cNvPr id="124" name="textruta 123">
                  <a:extLst>
                    <a:ext uri="{FF2B5EF4-FFF2-40B4-BE49-F238E27FC236}">
                      <a16:creationId xmlns:a16="http://schemas.microsoft.com/office/drawing/2014/main" id="{8381FB15-BD50-6A49-A0D5-812843E59413}"/>
                    </a:ext>
                  </a:extLst>
                </p:cNvPr>
                <p:cNvSpPr txBox="1"/>
                <p:nvPr/>
              </p:nvSpPr>
              <p:spPr>
                <a:xfrm>
                  <a:off x="3850567" y="2089308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</a:rPr>
                    <a:t>2</a:t>
                  </a:r>
                </a:p>
              </p:txBody>
            </p:sp>
            <p:cxnSp>
              <p:nvCxnSpPr>
                <p:cNvPr id="125" name="Rak 124">
                  <a:extLst>
                    <a:ext uri="{FF2B5EF4-FFF2-40B4-BE49-F238E27FC236}">
                      <a16:creationId xmlns:a16="http://schemas.microsoft.com/office/drawing/2014/main" id="{68E9FCE0-8826-4F49-AC12-0DABA01DEA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06834" y="2164598"/>
                  <a:ext cx="188773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9" name="textruta 128">
              <a:extLst>
                <a:ext uri="{FF2B5EF4-FFF2-40B4-BE49-F238E27FC236}">
                  <a16:creationId xmlns:a16="http://schemas.microsoft.com/office/drawing/2014/main" id="{7892E0C5-0AD5-D04E-9F24-12A47F9C2B25}"/>
                </a:ext>
              </a:extLst>
            </p:cNvPr>
            <p:cNvSpPr txBox="1"/>
            <p:nvPr/>
          </p:nvSpPr>
          <p:spPr>
            <a:xfrm>
              <a:off x="4619209" y="5236346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30" name="Grupp 129">
            <a:extLst>
              <a:ext uri="{FF2B5EF4-FFF2-40B4-BE49-F238E27FC236}">
                <a16:creationId xmlns:a16="http://schemas.microsoft.com/office/drawing/2014/main" id="{D085B6B4-F6C8-5942-9C1C-2323E5101301}"/>
              </a:ext>
            </a:extLst>
          </p:cNvPr>
          <p:cNvGrpSpPr/>
          <p:nvPr/>
        </p:nvGrpSpPr>
        <p:grpSpPr>
          <a:xfrm>
            <a:off x="4339966" y="2896452"/>
            <a:ext cx="1218030" cy="647308"/>
            <a:chOff x="3987196" y="5107047"/>
            <a:chExt cx="756494" cy="647308"/>
          </a:xfrm>
        </p:grpSpPr>
        <p:grpSp>
          <p:nvGrpSpPr>
            <p:cNvPr id="134" name="Grupp 133">
              <a:extLst>
                <a:ext uri="{FF2B5EF4-FFF2-40B4-BE49-F238E27FC236}">
                  <a16:creationId xmlns:a16="http://schemas.microsoft.com/office/drawing/2014/main" id="{6CA07BA3-F132-9F48-80F4-2A9F34813F89}"/>
                </a:ext>
              </a:extLst>
            </p:cNvPr>
            <p:cNvGrpSpPr/>
            <p:nvPr/>
          </p:nvGrpSpPr>
          <p:grpSpPr>
            <a:xfrm>
              <a:off x="3987196" y="5107047"/>
              <a:ext cx="594448" cy="647308"/>
              <a:chOff x="3952776" y="1843845"/>
              <a:chExt cx="594448" cy="647308"/>
            </a:xfrm>
          </p:grpSpPr>
          <p:sp>
            <p:nvSpPr>
              <p:cNvPr id="139" name="textruta 138">
                <a:extLst>
                  <a:ext uri="{FF2B5EF4-FFF2-40B4-BE49-F238E27FC236}">
                    <a16:creationId xmlns:a16="http://schemas.microsoft.com/office/drawing/2014/main" id="{3EE5F2D9-8AFD-3046-BBB0-B716F5A3FA36}"/>
                  </a:ext>
                </a:extLst>
              </p:cNvPr>
              <p:cNvSpPr txBox="1"/>
              <p:nvPr/>
            </p:nvSpPr>
            <p:spPr>
              <a:xfrm>
                <a:off x="3952776" y="1843845"/>
                <a:ext cx="5944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  3 </a:t>
                </a:r>
                <a:r>
                  <a:rPr lang="sv-SE" dirty="0">
                    <a:solidFill>
                      <a:srgbClr val="8B0102"/>
                    </a:solidFill>
                  </a:rPr>
                  <a:t>halva</a:t>
                </a:r>
              </a:p>
            </p:txBody>
          </p:sp>
          <p:sp>
            <p:nvSpPr>
              <p:cNvPr id="140" name="textruta 139">
                <a:extLst>
                  <a:ext uri="{FF2B5EF4-FFF2-40B4-BE49-F238E27FC236}">
                    <a16:creationId xmlns:a16="http://schemas.microsoft.com/office/drawing/2014/main" id="{1F2FFF13-7B86-214E-97D8-A31F7EEF1202}"/>
                  </a:ext>
                </a:extLst>
              </p:cNvPr>
              <p:cNvSpPr txBox="1"/>
              <p:nvPr/>
            </p:nvSpPr>
            <p:spPr>
              <a:xfrm>
                <a:off x="4012353" y="2121821"/>
                <a:ext cx="5287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  <a:r>
                  <a:rPr lang="sv-SE" dirty="0">
                    <a:solidFill>
                      <a:srgbClr val="A70001"/>
                    </a:solidFill>
                  </a:rPr>
                  <a:t> halva</a:t>
                </a:r>
              </a:p>
            </p:txBody>
          </p:sp>
          <p:cxnSp>
            <p:nvCxnSpPr>
              <p:cNvPr id="141" name="Rak 140">
                <a:extLst>
                  <a:ext uri="{FF2B5EF4-FFF2-40B4-BE49-F238E27FC236}">
                    <a16:creationId xmlns:a16="http://schemas.microsoft.com/office/drawing/2014/main" id="{2C33CBB7-02E6-4D45-940E-36AB0537E9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1473" y="2167342"/>
                <a:ext cx="535751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2" name="textruta 131">
              <a:extLst>
                <a:ext uri="{FF2B5EF4-FFF2-40B4-BE49-F238E27FC236}">
                  <a16:creationId xmlns:a16="http://schemas.microsoft.com/office/drawing/2014/main" id="{04D1570D-4460-C441-B531-9667CF15D567}"/>
                </a:ext>
              </a:extLst>
            </p:cNvPr>
            <p:cNvSpPr txBox="1"/>
            <p:nvPr/>
          </p:nvSpPr>
          <p:spPr>
            <a:xfrm>
              <a:off x="4590105" y="5238576"/>
              <a:ext cx="1535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3" name="Grupp 2">
            <a:extLst>
              <a:ext uri="{FF2B5EF4-FFF2-40B4-BE49-F238E27FC236}">
                <a16:creationId xmlns:a16="http://schemas.microsoft.com/office/drawing/2014/main" id="{41A911E4-B16E-F544-A2E1-22E32834EFC0}"/>
              </a:ext>
            </a:extLst>
          </p:cNvPr>
          <p:cNvGrpSpPr/>
          <p:nvPr/>
        </p:nvGrpSpPr>
        <p:grpSpPr>
          <a:xfrm>
            <a:off x="3253890" y="679573"/>
            <a:ext cx="2342436" cy="600858"/>
            <a:chOff x="2851414" y="650632"/>
            <a:chExt cx="2342436" cy="600858"/>
          </a:xfrm>
        </p:grpSpPr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D238046D-68FA-B543-9B68-3A8432A69193}"/>
                </a:ext>
              </a:extLst>
            </p:cNvPr>
            <p:cNvSpPr/>
            <p:nvPr/>
          </p:nvSpPr>
          <p:spPr>
            <a:xfrm>
              <a:off x="2851414" y="760379"/>
              <a:ext cx="234243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+mn-lt"/>
                </a:rPr>
                <a:t>Hur mycket är             ? </a:t>
              </a:r>
              <a:endParaRPr lang="sv-SE" dirty="0">
                <a:effectLst/>
                <a:latin typeface="+mn-lt"/>
              </a:endParaRPr>
            </a:p>
          </p:txBody>
        </p:sp>
        <p:grpSp>
          <p:nvGrpSpPr>
            <p:cNvPr id="131" name="Grupp 130">
              <a:extLst>
                <a:ext uri="{FF2B5EF4-FFF2-40B4-BE49-F238E27FC236}">
                  <a16:creationId xmlns:a16="http://schemas.microsoft.com/office/drawing/2014/main" id="{BBA08A93-C801-6442-8083-1D1DD282491D}"/>
                </a:ext>
              </a:extLst>
            </p:cNvPr>
            <p:cNvGrpSpPr/>
            <p:nvPr/>
          </p:nvGrpSpPr>
          <p:grpSpPr>
            <a:xfrm>
              <a:off x="4276565" y="650632"/>
              <a:ext cx="636825" cy="600858"/>
              <a:chOff x="5684541" y="3802035"/>
              <a:chExt cx="636825" cy="600858"/>
            </a:xfrm>
          </p:grpSpPr>
          <p:cxnSp>
            <p:nvCxnSpPr>
              <p:cNvPr id="157" name="Rak 156">
                <a:extLst>
                  <a:ext uri="{FF2B5EF4-FFF2-40B4-BE49-F238E27FC236}">
                    <a16:creationId xmlns:a16="http://schemas.microsoft.com/office/drawing/2014/main" id="{F2DEC88A-EE50-FB46-B6C5-6C77F41FDF2D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35" name="Grupp 134">
                <a:extLst>
                  <a:ext uri="{FF2B5EF4-FFF2-40B4-BE49-F238E27FC236}">
                    <a16:creationId xmlns:a16="http://schemas.microsoft.com/office/drawing/2014/main" id="{D0BBE87F-8004-4A49-9654-FE8F33A1CAFC}"/>
                  </a:ext>
                </a:extLst>
              </p:cNvPr>
              <p:cNvGrpSpPr/>
              <p:nvPr/>
            </p:nvGrpSpPr>
            <p:grpSpPr>
              <a:xfrm>
                <a:off x="5684541" y="3802035"/>
                <a:ext cx="312548" cy="600858"/>
                <a:chOff x="3996070" y="1858487"/>
                <a:chExt cx="312548" cy="600858"/>
              </a:xfrm>
            </p:grpSpPr>
            <p:sp>
              <p:nvSpPr>
                <p:cNvPr id="143" name="textruta 142">
                  <a:extLst>
                    <a:ext uri="{FF2B5EF4-FFF2-40B4-BE49-F238E27FC236}">
                      <a16:creationId xmlns:a16="http://schemas.microsoft.com/office/drawing/2014/main" id="{7FB0008C-2C63-F040-9A2A-99C0F57C0244}"/>
                    </a:ext>
                  </a:extLst>
                </p:cNvPr>
                <p:cNvSpPr txBox="1"/>
                <p:nvPr/>
              </p:nvSpPr>
              <p:spPr>
                <a:xfrm>
                  <a:off x="3996070" y="1858487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155" name="textruta 154">
                  <a:extLst>
                    <a:ext uri="{FF2B5EF4-FFF2-40B4-BE49-F238E27FC236}">
                      <a16:creationId xmlns:a16="http://schemas.microsoft.com/office/drawing/2014/main" id="{107D7FEA-3C38-6E48-B15F-335B67F65163}"/>
                    </a:ext>
                  </a:extLst>
                </p:cNvPr>
                <p:cNvSpPr txBox="1"/>
                <p:nvPr/>
              </p:nvSpPr>
              <p:spPr>
                <a:xfrm>
                  <a:off x="4006932" y="2090013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cxnSp>
              <p:nvCxnSpPr>
                <p:cNvPr id="156" name="Rak 155">
                  <a:extLst>
                    <a:ext uri="{FF2B5EF4-FFF2-40B4-BE49-F238E27FC236}">
                      <a16:creationId xmlns:a16="http://schemas.microsoft.com/office/drawing/2014/main" id="{2DF82E80-16E9-B44E-983B-9DBC93FA5F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3080" y="2164868"/>
                  <a:ext cx="164725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7" name="textruta 136">
                <a:extLst>
                  <a:ext uri="{FF2B5EF4-FFF2-40B4-BE49-F238E27FC236}">
                    <a16:creationId xmlns:a16="http://schemas.microsoft.com/office/drawing/2014/main" id="{9170F046-CCDA-FF46-929D-A9C58ADEB33D}"/>
                  </a:ext>
                </a:extLst>
              </p:cNvPr>
              <p:cNvSpPr txBox="1"/>
              <p:nvPr/>
            </p:nvSpPr>
            <p:spPr>
              <a:xfrm>
                <a:off x="6019680" y="392561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</p:grpSp>
      </p:grpSp>
      <p:grpSp>
        <p:nvGrpSpPr>
          <p:cNvPr id="13" name="Grupp 12">
            <a:extLst>
              <a:ext uri="{FF2B5EF4-FFF2-40B4-BE49-F238E27FC236}">
                <a16:creationId xmlns:a16="http://schemas.microsoft.com/office/drawing/2014/main" id="{E934C39D-9FED-0F45-97D5-B23A00251848}"/>
              </a:ext>
            </a:extLst>
          </p:cNvPr>
          <p:cNvGrpSpPr/>
          <p:nvPr/>
        </p:nvGrpSpPr>
        <p:grpSpPr>
          <a:xfrm>
            <a:off x="2731252" y="2931244"/>
            <a:ext cx="863724" cy="610140"/>
            <a:chOff x="2977330" y="1955964"/>
            <a:chExt cx="863724" cy="610140"/>
          </a:xfrm>
        </p:grpSpPr>
        <p:grpSp>
          <p:nvGrpSpPr>
            <p:cNvPr id="159" name="Grupp 158">
              <a:extLst>
                <a:ext uri="{FF2B5EF4-FFF2-40B4-BE49-F238E27FC236}">
                  <a16:creationId xmlns:a16="http://schemas.microsoft.com/office/drawing/2014/main" id="{FA94C108-DA5C-9C43-B2C3-B3AC63F46201}"/>
                </a:ext>
              </a:extLst>
            </p:cNvPr>
            <p:cNvGrpSpPr/>
            <p:nvPr/>
          </p:nvGrpSpPr>
          <p:grpSpPr>
            <a:xfrm>
              <a:off x="2977330" y="1955964"/>
              <a:ext cx="673481" cy="610140"/>
              <a:chOff x="5643049" y="3787564"/>
              <a:chExt cx="673481" cy="610140"/>
            </a:xfrm>
          </p:grpSpPr>
          <p:cxnSp>
            <p:nvCxnSpPr>
              <p:cNvPr id="169" name="Rak 168">
                <a:extLst>
                  <a:ext uri="{FF2B5EF4-FFF2-40B4-BE49-F238E27FC236}">
                    <a16:creationId xmlns:a16="http://schemas.microsoft.com/office/drawing/2014/main" id="{99CD2B7C-8775-7A42-8552-720621AE8671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61" name="Grupp 160">
                <a:extLst>
                  <a:ext uri="{FF2B5EF4-FFF2-40B4-BE49-F238E27FC236}">
                    <a16:creationId xmlns:a16="http://schemas.microsoft.com/office/drawing/2014/main" id="{DB68974E-D106-5A42-8FE5-2C0AFA168930}"/>
                  </a:ext>
                </a:extLst>
              </p:cNvPr>
              <p:cNvGrpSpPr/>
              <p:nvPr/>
            </p:nvGrpSpPr>
            <p:grpSpPr>
              <a:xfrm>
                <a:off x="5643049" y="3787564"/>
                <a:ext cx="308431" cy="610140"/>
                <a:chOff x="3954578" y="1844016"/>
                <a:chExt cx="308431" cy="610140"/>
              </a:xfrm>
            </p:grpSpPr>
            <p:sp>
              <p:nvSpPr>
                <p:cNvPr id="166" name="textruta 165">
                  <a:extLst>
                    <a:ext uri="{FF2B5EF4-FFF2-40B4-BE49-F238E27FC236}">
                      <a16:creationId xmlns:a16="http://schemas.microsoft.com/office/drawing/2014/main" id="{9E01F757-E8AB-6D46-9F76-EF9D206C824B}"/>
                    </a:ext>
                  </a:extLst>
                </p:cNvPr>
                <p:cNvSpPr txBox="1"/>
                <p:nvPr/>
              </p:nvSpPr>
              <p:spPr>
                <a:xfrm>
                  <a:off x="3961323" y="1844016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</a:t>
                  </a:r>
                </a:p>
              </p:txBody>
            </p:sp>
            <p:sp>
              <p:nvSpPr>
                <p:cNvPr id="167" name="textruta 166">
                  <a:extLst>
                    <a:ext uri="{FF2B5EF4-FFF2-40B4-BE49-F238E27FC236}">
                      <a16:creationId xmlns:a16="http://schemas.microsoft.com/office/drawing/2014/main" id="{CB8CF41E-A990-2E4D-9690-BF67A969BD4C}"/>
                    </a:ext>
                  </a:extLst>
                </p:cNvPr>
                <p:cNvSpPr txBox="1"/>
                <p:nvPr/>
              </p:nvSpPr>
              <p:spPr>
                <a:xfrm>
                  <a:off x="3954578" y="2084824"/>
                  <a:ext cx="3016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</a:t>
                  </a:r>
                </a:p>
              </p:txBody>
            </p:sp>
            <p:cxnSp>
              <p:nvCxnSpPr>
                <p:cNvPr id="168" name="Rak 167">
                  <a:extLst>
                    <a:ext uri="{FF2B5EF4-FFF2-40B4-BE49-F238E27FC236}">
                      <a16:creationId xmlns:a16="http://schemas.microsoft.com/office/drawing/2014/main" id="{E6A3337C-FB10-1C45-868D-B0A64184B7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13479" y="2154939"/>
                  <a:ext cx="19848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3" name="textruta 162">
                <a:extLst>
                  <a:ext uri="{FF2B5EF4-FFF2-40B4-BE49-F238E27FC236}">
                    <a16:creationId xmlns:a16="http://schemas.microsoft.com/office/drawing/2014/main" id="{119FBBD2-760A-3D4D-959A-25030C303EC9}"/>
                  </a:ext>
                </a:extLst>
              </p:cNvPr>
              <p:cNvSpPr txBox="1"/>
              <p:nvPr/>
            </p:nvSpPr>
            <p:spPr>
              <a:xfrm>
                <a:off x="6014844" y="3919083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</p:grpSp>
        <p:sp>
          <p:nvSpPr>
            <p:cNvPr id="171" name="textruta 170">
              <a:extLst>
                <a:ext uri="{FF2B5EF4-FFF2-40B4-BE49-F238E27FC236}">
                  <a16:creationId xmlns:a16="http://schemas.microsoft.com/office/drawing/2014/main" id="{7D45AB72-96CF-6241-904B-4FD59C91F929}"/>
                </a:ext>
              </a:extLst>
            </p:cNvPr>
            <p:cNvSpPr txBox="1"/>
            <p:nvPr/>
          </p:nvSpPr>
          <p:spPr>
            <a:xfrm>
              <a:off x="3541423" y="2065009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75" name="Grupp 174">
            <a:extLst>
              <a:ext uri="{FF2B5EF4-FFF2-40B4-BE49-F238E27FC236}">
                <a16:creationId xmlns:a16="http://schemas.microsoft.com/office/drawing/2014/main" id="{94F768F9-8829-4146-8877-EF431AF050DA}"/>
              </a:ext>
            </a:extLst>
          </p:cNvPr>
          <p:cNvGrpSpPr/>
          <p:nvPr/>
        </p:nvGrpSpPr>
        <p:grpSpPr>
          <a:xfrm>
            <a:off x="5579879" y="2913018"/>
            <a:ext cx="301686" cy="601262"/>
            <a:chOff x="3887974" y="1850600"/>
            <a:chExt cx="301686" cy="601262"/>
          </a:xfrm>
        </p:grpSpPr>
        <p:sp>
          <p:nvSpPr>
            <p:cNvPr id="177" name="textruta 176">
              <a:extLst>
                <a:ext uri="{FF2B5EF4-FFF2-40B4-BE49-F238E27FC236}">
                  <a16:creationId xmlns:a16="http://schemas.microsoft.com/office/drawing/2014/main" id="{A45F5608-6541-504D-8D71-C5AC0FE84531}"/>
                </a:ext>
              </a:extLst>
            </p:cNvPr>
            <p:cNvSpPr txBox="1"/>
            <p:nvPr/>
          </p:nvSpPr>
          <p:spPr>
            <a:xfrm>
              <a:off x="3887974" y="185060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</a:t>
              </a:r>
            </a:p>
          </p:txBody>
        </p:sp>
        <p:sp>
          <p:nvSpPr>
            <p:cNvPr id="178" name="textruta 177">
              <a:extLst>
                <a:ext uri="{FF2B5EF4-FFF2-40B4-BE49-F238E27FC236}">
                  <a16:creationId xmlns:a16="http://schemas.microsoft.com/office/drawing/2014/main" id="{6B7D5C12-3C95-6346-A4A8-C5C2D26843D6}"/>
                </a:ext>
              </a:extLst>
            </p:cNvPr>
            <p:cNvSpPr txBox="1"/>
            <p:nvPr/>
          </p:nvSpPr>
          <p:spPr>
            <a:xfrm>
              <a:off x="3887974" y="208253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cxnSp>
          <p:nvCxnSpPr>
            <p:cNvPr id="179" name="Rak 178">
              <a:extLst>
                <a:ext uri="{FF2B5EF4-FFF2-40B4-BE49-F238E27FC236}">
                  <a16:creationId xmlns:a16="http://schemas.microsoft.com/office/drawing/2014/main" id="{F7103010-CDCE-C842-9277-C6E3B7827C75}"/>
                </a:ext>
              </a:extLst>
            </p:cNvPr>
            <p:cNvCxnSpPr>
              <a:cxnSpLocks/>
            </p:cNvCxnSpPr>
            <p:nvPr/>
          </p:nvCxnSpPr>
          <p:spPr>
            <a:xfrm>
              <a:off x="3939885" y="2156685"/>
              <a:ext cx="210334" cy="1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5" name="Grupp 514">
            <a:extLst>
              <a:ext uri="{FF2B5EF4-FFF2-40B4-BE49-F238E27FC236}">
                <a16:creationId xmlns:a16="http://schemas.microsoft.com/office/drawing/2014/main" id="{72DE0704-CB84-0F4C-BEFF-908A59A78660}"/>
              </a:ext>
            </a:extLst>
          </p:cNvPr>
          <p:cNvGrpSpPr/>
          <p:nvPr/>
        </p:nvGrpSpPr>
        <p:grpSpPr>
          <a:xfrm>
            <a:off x="4121607" y="1393174"/>
            <a:ext cx="1322973" cy="372313"/>
            <a:chOff x="2744159" y="3878604"/>
            <a:chExt cx="1322973" cy="372313"/>
          </a:xfrm>
        </p:grpSpPr>
        <p:grpSp>
          <p:nvGrpSpPr>
            <p:cNvPr id="516" name="Grupp 515">
              <a:extLst>
                <a:ext uri="{FF2B5EF4-FFF2-40B4-BE49-F238E27FC236}">
                  <a16:creationId xmlns:a16="http://schemas.microsoft.com/office/drawing/2014/main" id="{AB7C1870-71EE-A74B-BDE1-12C89CE553B9}"/>
                </a:ext>
              </a:extLst>
            </p:cNvPr>
            <p:cNvGrpSpPr/>
            <p:nvPr/>
          </p:nvGrpSpPr>
          <p:grpSpPr>
            <a:xfrm>
              <a:off x="2744159" y="3878604"/>
              <a:ext cx="881982" cy="372313"/>
              <a:chOff x="243480" y="3225880"/>
              <a:chExt cx="881982" cy="372313"/>
            </a:xfrm>
          </p:grpSpPr>
          <p:grpSp>
            <p:nvGrpSpPr>
              <p:cNvPr id="524" name="Grupp 523">
                <a:extLst>
                  <a:ext uri="{FF2B5EF4-FFF2-40B4-BE49-F238E27FC236}">
                    <a16:creationId xmlns:a16="http://schemas.microsoft.com/office/drawing/2014/main" id="{5F06BD44-703F-A04B-9D2A-67EA94A48BFF}"/>
                  </a:ext>
                </a:extLst>
              </p:cNvPr>
              <p:cNvGrpSpPr/>
              <p:nvPr/>
            </p:nvGrpSpPr>
            <p:grpSpPr>
              <a:xfrm>
                <a:off x="243480" y="3225880"/>
                <a:ext cx="881982" cy="372313"/>
                <a:chOff x="3103935" y="4493158"/>
                <a:chExt cx="881982" cy="372313"/>
              </a:xfrm>
            </p:grpSpPr>
            <p:grpSp>
              <p:nvGrpSpPr>
                <p:cNvPr id="527" name="Grupp 526">
                  <a:extLst>
                    <a:ext uri="{FF2B5EF4-FFF2-40B4-BE49-F238E27FC236}">
                      <a16:creationId xmlns:a16="http://schemas.microsoft.com/office/drawing/2014/main" id="{98ABCE36-198B-BE41-9D87-CC6CF1B8AD33}"/>
                    </a:ext>
                  </a:extLst>
                </p:cNvPr>
                <p:cNvGrpSpPr/>
                <p:nvPr/>
              </p:nvGrpSpPr>
              <p:grpSpPr>
                <a:xfrm>
                  <a:off x="3103935" y="4510152"/>
                  <a:ext cx="881982" cy="340360"/>
                  <a:chOff x="2894377" y="3698463"/>
                  <a:chExt cx="881982" cy="340360"/>
                </a:xfrm>
              </p:grpSpPr>
              <p:sp>
                <p:nvSpPr>
                  <p:cNvPr id="534" name="Rektangel 533">
                    <a:extLst>
                      <a:ext uri="{FF2B5EF4-FFF2-40B4-BE49-F238E27FC236}">
                        <a16:creationId xmlns:a16="http://schemas.microsoft.com/office/drawing/2014/main" id="{EEEC2D5B-DAB6-7B4D-92E2-5ED5F1F469E0}"/>
                      </a:ext>
                    </a:extLst>
                  </p:cNvPr>
                  <p:cNvSpPr/>
                  <p:nvPr/>
                </p:nvSpPr>
                <p:spPr>
                  <a:xfrm>
                    <a:off x="2894377" y="3698463"/>
                    <a:ext cx="440991" cy="34036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  <p:sp>
                <p:nvSpPr>
                  <p:cNvPr id="535" name="Rektangel 534">
                    <a:extLst>
                      <a:ext uri="{FF2B5EF4-FFF2-40B4-BE49-F238E27FC236}">
                        <a16:creationId xmlns:a16="http://schemas.microsoft.com/office/drawing/2014/main" id="{0A373AE9-C864-DD4D-855B-C57C75AC50DA}"/>
                      </a:ext>
                    </a:extLst>
                  </p:cNvPr>
                  <p:cNvSpPr/>
                  <p:nvPr/>
                </p:nvSpPr>
                <p:spPr>
                  <a:xfrm>
                    <a:off x="3335368" y="3698463"/>
                    <a:ext cx="440991" cy="340360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v-SE"/>
                  </a:p>
                </p:txBody>
              </p:sp>
            </p:grpSp>
            <p:grpSp>
              <p:nvGrpSpPr>
                <p:cNvPr id="528" name="Grupp 527">
                  <a:extLst>
                    <a:ext uri="{FF2B5EF4-FFF2-40B4-BE49-F238E27FC236}">
                      <a16:creationId xmlns:a16="http://schemas.microsoft.com/office/drawing/2014/main" id="{B38A7486-1385-1541-9C9D-C95DFD213D9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95131" y="4495193"/>
                  <a:ext cx="242375" cy="370278"/>
                  <a:chOff x="1923930" y="4505108"/>
                  <a:chExt cx="242128" cy="370383"/>
                </a:xfrm>
              </p:grpSpPr>
              <p:sp>
                <p:nvSpPr>
                  <p:cNvPr id="532" name="textruta 16">
                    <a:extLst>
                      <a:ext uri="{FF2B5EF4-FFF2-40B4-BE49-F238E27FC236}">
                        <a16:creationId xmlns:a16="http://schemas.microsoft.com/office/drawing/2014/main" id="{89E8AB48-C97D-2A46-A36C-3C3418BBECCC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533" name="textruta 17">
                    <a:extLst>
                      <a:ext uri="{FF2B5EF4-FFF2-40B4-BE49-F238E27FC236}">
                        <a16:creationId xmlns:a16="http://schemas.microsoft.com/office/drawing/2014/main" id="{ABAF0467-074A-224C-A9D8-78FF6A57809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2</a:t>
                    </a:r>
                  </a:p>
                </p:txBody>
              </p:sp>
            </p:grpSp>
            <p:grpSp>
              <p:nvGrpSpPr>
                <p:cNvPr id="529" name="Grupp 528">
                  <a:extLst>
                    <a:ext uri="{FF2B5EF4-FFF2-40B4-BE49-F238E27FC236}">
                      <a16:creationId xmlns:a16="http://schemas.microsoft.com/office/drawing/2014/main" id="{A94FE0F6-15DF-1349-B863-3BB65647159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37054" y="4493158"/>
                  <a:ext cx="242374" cy="370278"/>
                  <a:chOff x="1923930" y="4505108"/>
                  <a:chExt cx="242128" cy="370383"/>
                </a:xfrm>
              </p:grpSpPr>
              <p:sp>
                <p:nvSpPr>
                  <p:cNvPr id="530" name="textruta 16">
                    <a:extLst>
                      <a:ext uri="{FF2B5EF4-FFF2-40B4-BE49-F238E27FC236}">
                        <a16:creationId xmlns:a16="http://schemas.microsoft.com/office/drawing/2014/main" id="{7C3DD33E-28CA-564B-8F84-23795098983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531" name="textruta 17">
                    <a:extLst>
                      <a:ext uri="{FF2B5EF4-FFF2-40B4-BE49-F238E27FC236}">
                        <a16:creationId xmlns:a16="http://schemas.microsoft.com/office/drawing/2014/main" id="{B79657FA-AA68-3640-BC95-0C34D95CFBC6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2</a:t>
                    </a:r>
                  </a:p>
                </p:txBody>
              </p:sp>
            </p:grpSp>
          </p:grpSp>
          <p:cxnSp>
            <p:nvCxnSpPr>
              <p:cNvPr id="525" name="Rak 524">
                <a:extLst>
                  <a:ext uri="{FF2B5EF4-FFF2-40B4-BE49-F238E27FC236}">
                    <a16:creationId xmlns:a16="http://schemas.microsoft.com/office/drawing/2014/main" id="{D2F17894-EC57-9A42-A2B5-2A91D700C4C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23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6" name="Rak 525">
                <a:extLst>
                  <a:ext uri="{FF2B5EF4-FFF2-40B4-BE49-F238E27FC236}">
                    <a16:creationId xmlns:a16="http://schemas.microsoft.com/office/drawing/2014/main" id="{9096B26F-54DF-BB47-819C-4C564319195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3326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7" name="Grupp 516">
              <a:extLst>
                <a:ext uri="{FF2B5EF4-FFF2-40B4-BE49-F238E27FC236}">
                  <a16:creationId xmlns:a16="http://schemas.microsoft.com/office/drawing/2014/main" id="{7232D772-8D4C-4048-86AF-1B6C91EC781A}"/>
                </a:ext>
              </a:extLst>
            </p:cNvPr>
            <p:cNvGrpSpPr/>
            <p:nvPr/>
          </p:nvGrpSpPr>
          <p:grpSpPr>
            <a:xfrm>
              <a:off x="3626141" y="3880639"/>
              <a:ext cx="440991" cy="370278"/>
              <a:chOff x="243480" y="3227915"/>
              <a:chExt cx="440991" cy="370278"/>
            </a:xfrm>
          </p:grpSpPr>
          <p:grpSp>
            <p:nvGrpSpPr>
              <p:cNvPr id="518" name="Grupp 517">
                <a:extLst>
                  <a:ext uri="{FF2B5EF4-FFF2-40B4-BE49-F238E27FC236}">
                    <a16:creationId xmlns:a16="http://schemas.microsoft.com/office/drawing/2014/main" id="{4DD9A7AC-BBDB-0D46-9665-D53281CDF834}"/>
                  </a:ext>
                </a:extLst>
              </p:cNvPr>
              <p:cNvGrpSpPr/>
              <p:nvPr/>
            </p:nvGrpSpPr>
            <p:grpSpPr>
              <a:xfrm>
                <a:off x="243480" y="3227915"/>
                <a:ext cx="440991" cy="370278"/>
                <a:chOff x="3103935" y="4495193"/>
                <a:chExt cx="440991" cy="370278"/>
              </a:xfrm>
            </p:grpSpPr>
            <p:sp>
              <p:nvSpPr>
                <p:cNvPr id="520" name="Rektangel 519">
                  <a:extLst>
                    <a:ext uri="{FF2B5EF4-FFF2-40B4-BE49-F238E27FC236}">
                      <a16:creationId xmlns:a16="http://schemas.microsoft.com/office/drawing/2014/main" id="{333FF1FA-4DD4-CC45-8C91-AF7427A4AA90}"/>
                    </a:ext>
                  </a:extLst>
                </p:cNvPr>
                <p:cNvSpPr/>
                <p:nvPr/>
              </p:nvSpPr>
              <p:spPr>
                <a:xfrm>
                  <a:off x="3103935" y="4510152"/>
                  <a:ext cx="440991" cy="34036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v-SE"/>
                </a:p>
              </p:txBody>
            </p:sp>
            <p:grpSp>
              <p:nvGrpSpPr>
                <p:cNvPr id="521" name="Grupp 520">
                  <a:extLst>
                    <a:ext uri="{FF2B5EF4-FFF2-40B4-BE49-F238E27FC236}">
                      <a16:creationId xmlns:a16="http://schemas.microsoft.com/office/drawing/2014/main" id="{755F9CDD-507D-B540-BCDE-95418F30FFC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195131" y="4495193"/>
                  <a:ext cx="242375" cy="370278"/>
                  <a:chOff x="1923930" y="4505108"/>
                  <a:chExt cx="242128" cy="370383"/>
                </a:xfrm>
              </p:grpSpPr>
              <p:sp>
                <p:nvSpPr>
                  <p:cNvPr id="522" name="textruta 16">
                    <a:extLst>
                      <a:ext uri="{FF2B5EF4-FFF2-40B4-BE49-F238E27FC236}">
                        <a16:creationId xmlns:a16="http://schemas.microsoft.com/office/drawing/2014/main" id="{C9D27EC8-C0B3-3244-B847-E12F1977E67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505108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1</a:t>
                    </a:r>
                  </a:p>
                </p:txBody>
              </p:sp>
              <p:sp>
                <p:nvSpPr>
                  <p:cNvPr id="523" name="textruta 17">
                    <a:extLst>
                      <a:ext uri="{FF2B5EF4-FFF2-40B4-BE49-F238E27FC236}">
                        <a16:creationId xmlns:a16="http://schemas.microsoft.com/office/drawing/2014/main" id="{52CD072B-40C1-F944-A4DD-D25A3E4A741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3930" y="4644594"/>
                    <a:ext cx="242128" cy="2308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900" dirty="0">
                        <a:latin typeface="+mn-lt"/>
                      </a:rPr>
                      <a:t>2</a:t>
                    </a:r>
                  </a:p>
                </p:txBody>
              </p:sp>
            </p:grpSp>
          </p:grpSp>
          <p:cxnSp>
            <p:nvCxnSpPr>
              <p:cNvPr id="519" name="Rak 518">
                <a:extLst>
                  <a:ext uri="{FF2B5EF4-FFF2-40B4-BE49-F238E27FC236}">
                    <a16:creationId xmlns:a16="http://schemas.microsoft.com/office/drawing/2014/main" id="{D552E92B-7197-6B46-85F9-EDFAF4822E4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4223" y="3408984"/>
                <a:ext cx="10328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70" name="Rak 169">
            <a:extLst>
              <a:ext uri="{FF2B5EF4-FFF2-40B4-BE49-F238E27FC236}">
                <a16:creationId xmlns:a16="http://schemas.microsoft.com/office/drawing/2014/main" id="{18D1DD7B-032A-3E4E-B8C1-54275596B3D3}"/>
              </a:ext>
            </a:extLst>
          </p:cNvPr>
          <p:cNvCxnSpPr/>
          <p:nvPr/>
        </p:nvCxnSpPr>
        <p:spPr>
          <a:xfrm>
            <a:off x="4775913" y="1254096"/>
            <a:ext cx="0" cy="557048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07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p 13">
            <a:extLst>
              <a:ext uri="{FF2B5EF4-FFF2-40B4-BE49-F238E27FC236}">
                <a16:creationId xmlns:a16="http://schemas.microsoft.com/office/drawing/2014/main" id="{8D43EEC1-1396-364B-A23F-8F1484B14F79}"/>
              </a:ext>
            </a:extLst>
          </p:cNvPr>
          <p:cNvGrpSpPr/>
          <p:nvPr/>
        </p:nvGrpSpPr>
        <p:grpSpPr>
          <a:xfrm>
            <a:off x="3116541" y="1556804"/>
            <a:ext cx="1015837" cy="568920"/>
            <a:chOff x="3939052" y="5152092"/>
            <a:chExt cx="1015837" cy="568920"/>
          </a:xfrm>
        </p:grpSpPr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F65D31C2-231B-AA47-87D4-19AF53266140}"/>
                </a:ext>
              </a:extLst>
            </p:cNvPr>
            <p:cNvGrpSpPr/>
            <p:nvPr/>
          </p:nvGrpSpPr>
          <p:grpSpPr>
            <a:xfrm>
              <a:off x="3939052" y="5152092"/>
              <a:ext cx="781477" cy="568920"/>
              <a:chOff x="5593103" y="3832438"/>
              <a:chExt cx="781477" cy="568920"/>
            </a:xfrm>
          </p:grpSpPr>
          <p:cxnSp>
            <p:nvCxnSpPr>
              <p:cNvPr id="17" name="Rak 16">
                <a:extLst>
                  <a:ext uri="{FF2B5EF4-FFF2-40B4-BE49-F238E27FC236}">
                    <a16:creationId xmlns:a16="http://schemas.microsoft.com/office/drawing/2014/main" id="{2CD9DF5F-C2AD-444B-967E-8D56B1BA308F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8" name="Grupp 17">
                <a:extLst>
                  <a:ext uri="{FF2B5EF4-FFF2-40B4-BE49-F238E27FC236}">
                    <a16:creationId xmlns:a16="http://schemas.microsoft.com/office/drawing/2014/main" id="{B89208D0-F4AC-8144-AC1D-A612244D64CA}"/>
                  </a:ext>
                </a:extLst>
              </p:cNvPr>
              <p:cNvGrpSpPr/>
              <p:nvPr/>
            </p:nvGrpSpPr>
            <p:grpSpPr>
              <a:xfrm>
                <a:off x="5593103" y="3833418"/>
                <a:ext cx="431528" cy="567940"/>
                <a:chOff x="3904632" y="1889870"/>
                <a:chExt cx="431528" cy="567940"/>
              </a:xfrm>
            </p:grpSpPr>
            <p:sp>
              <p:nvSpPr>
                <p:cNvPr id="23" name="textruta 22">
                  <a:extLst>
                    <a:ext uri="{FF2B5EF4-FFF2-40B4-BE49-F238E27FC236}">
                      <a16:creationId xmlns:a16="http://schemas.microsoft.com/office/drawing/2014/main" id="{CFA56444-EEC9-7041-90B9-8AAF5E33AD31}"/>
                    </a:ext>
                  </a:extLst>
                </p:cNvPr>
                <p:cNvSpPr txBox="1"/>
                <p:nvPr/>
              </p:nvSpPr>
              <p:spPr>
                <a:xfrm>
                  <a:off x="3904632" y="1889870"/>
                  <a:ext cx="4315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10</a:t>
                  </a:r>
                </a:p>
              </p:txBody>
            </p:sp>
            <p:sp>
              <p:nvSpPr>
                <p:cNvPr id="24" name="textruta 23">
                  <a:extLst>
                    <a:ext uri="{FF2B5EF4-FFF2-40B4-BE49-F238E27FC236}">
                      <a16:creationId xmlns:a16="http://schemas.microsoft.com/office/drawing/2014/main" id="{FB7EA97B-7E82-3149-AC97-4B0918EA0683}"/>
                    </a:ext>
                  </a:extLst>
                </p:cNvPr>
                <p:cNvSpPr txBox="1"/>
                <p:nvPr/>
              </p:nvSpPr>
              <p:spPr>
                <a:xfrm>
                  <a:off x="3914258" y="2088478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5</a:t>
                  </a:r>
                </a:p>
              </p:txBody>
            </p:sp>
            <p:cxnSp>
              <p:nvCxnSpPr>
                <p:cNvPr id="25" name="Rak 24">
                  <a:extLst>
                    <a:ext uri="{FF2B5EF4-FFF2-40B4-BE49-F238E27FC236}">
                      <a16:creationId xmlns:a16="http://schemas.microsoft.com/office/drawing/2014/main" id="{5D8C2668-0383-8140-A84F-698F1E9D34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001916" y="2156068"/>
                  <a:ext cx="194535" cy="1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Grupp 18">
                <a:extLst>
                  <a:ext uri="{FF2B5EF4-FFF2-40B4-BE49-F238E27FC236}">
                    <a16:creationId xmlns:a16="http://schemas.microsoft.com/office/drawing/2014/main" id="{DAF6F1B0-9ADF-E349-A34B-57830D621D68}"/>
                  </a:ext>
                </a:extLst>
              </p:cNvPr>
              <p:cNvGrpSpPr/>
              <p:nvPr/>
            </p:nvGrpSpPr>
            <p:grpSpPr>
              <a:xfrm>
                <a:off x="6000275" y="3832438"/>
                <a:ext cx="374305" cy="568920"/>
                <a:chOff x="3820521" y="1883401"/>
                <a:chExt cx="374305" cy="568920"/>
              </a:xfrm>
            </p:grpSpPr>
            <p:sp>
              <p:nvSpPr>
                <p:cNvPr id="20" name="textruta 19">
                  <a:extLst>
                    <a:ext uri="{FF2B5EF4-FFF2-40B4-BE49-F238E27FC236}">
                      <a16:creationId xmlns:a16="http://schemas.microsoft.com/office/drawing/2014/main" id="{21623E66-AA51-F449-9D7C-A108B2B65EFD}"/>
                    </a:ext>
                  </a:extLst>
                </p:cNvPr>
                <p:cNvSpPr txBox="1"/>
                <p:nvPr/>
              </p:nvSpPr>
              <p:spPr>
                <a:xfrm>
                  <a:off x="3865890" y="1883401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</a:t>
                  </a:r>
                </a:p>
              </p:txBody>
            </p:sp>
            <p:sp>
              <p:nvSpPr>
                <p:cNvPr id="21" name="textruta 20">
                  <a:extLst>
                    <a:ext uri="{FF2B5EF4-FFF2-40B4-BE49-F238E27FC236}">
                      <a16:creationId xmlns:a16="http://schemas.microsoft.com/office/drawing/2014/main" id="{E5532160-8A25-3247-94A8-B515168D4873}"/>
                    </a:ext>
                  </a:extLst>
                </p:cNvPr>
                <p:cNvSpPr txBox="1"/>
                <p:nvPr/>
              </p:nvSpPr>
              <p:spPr>
                <a:xfrm>
                  <a:off x="3820521" y="2082989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5</a:t>
                  </a:r>
                </a:p>
              </p:txBody>
            </p:sp>
            <p:cxnSp>
              <p:nvCxnSpPr>
                <p:cNvPr id="22" name="Rak 21">
                  <a:extLst>
                    <a:ext uri="{FF2B5EF4-FFF2-40B4-BE49-F238E27FC236}">
                      <a16:creationId xmlns:a16="http://schemas.microsoft.com/office/drawing/2014/main" id="{FEB4A13D-7A1D-054C-BA0B-164227E550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17959" y="2150580"/>
                  <a:ext cx="18193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" name="textruta 15">
              <a:extLst>
                <a:ext uri="{FF2B5EF4-FFF2-40B4-BE49-F238E27FC236}">
                  <a16:creationId xmlns:a16="http://schemas.microsoft.com/office/drawing/2014/main" id="{5F8F3441-51C1-094F-A2AA-B16A49166592}"/>
                </a:ext>
              </a:extLst>
            </p:cNvPr>
            <p:cNvSpPr txBox="1"/>
            <p:nvPr/>
          </p:nvSpPr>
          <p:spPr>
            <a:xfrm>
              <a:off x="4655258" y="5234605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47" name="textruta 46">
            <a:extLst>
              <a:ext uri="{FF2B5EF4-FFF2-40B4-BE49-F238E27FC236}">
                <a16:creationId xmlns:a16="http://schemas.microsoft.com/office/drawing/2014/main" id="{992F33AA-AC7C-4B41-8800-1A27326D3AC3}"/>
              </a:ext>
            </a:extLst>
          </p:cNvPr>
          <p:cNvSpPr txBox="1"/>
          <p:nvPr/>
        </p:nvSpPr>
        <p:spPr>
          <a:xfrm>
            <a:off x="4603175" y="1657933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Bradley Hand" pitchFamily="2" charset="77"/>
              </a:rPr>
              <a:t>5</a:t>
            </a:r>
          </a:p>
        </p:txBody>
      </p:sp>
      <p:grpSp>
        <p:nvGrpSpPr>
          <p:cNvPr id="49" name="Grupp 48">
            <a:extLst>
              <a:ext uri="{FF2B5EF4-FFF2-40B4-BE49-F238E27FC236}">
                <a16:creationId xmlns:a16="http://schemas.microsoft.com/office/drawing/2014/main" id="{F4CD83B1-AE12-7D46-9181-E14BD11F2961}"/>
              </a:ext>
            </a:extLst>
          </p:cNvPr>
          <p:cNvGrpSpPr/>
          <p:nvPr/>
        </p:nvGrpSpPr>
        <p:grpSpPr>
          <a:xfrm>
            <a:off x="4096357" y="1525222"/>
            <a:ext cx="590258" cy="609662"/>
            <a:chOff x="2881300" y="523760"/>
            <a:chExt cx="590258" cy="609662"/>
          </a:xfrm>
        </p:grpSpPr>
        <p:grpSp>
          <p:nvGrpSpPr>
            <p:cNvPr id="28" name="Grupp 27">
              <a:extLst>
                <a:ext uri="{FF2B5EF4-FFF2-40B4-BE49-F238E27FC236}">
                  <a16:creationId xmlns:a16="http://schemas.microsoft.com/office/drawing/2014/main" id="{B3AC12A4-4563-A14A-97B3-2DEA0E9E5860}"/>
                </a:ext>
              </a:extLst>
            </p:cNvPr>
            <p:cNvGrpSpPr/>
            <p:nvPr/>
          </p:nvGrpSpPr>
          <p:grpSpPr>
            <a:xfrm>
              <a:off x="2881300" y="523760"/>
              <a:ext cx="431528" cy="609662"/>
              <a:chOff x="3890620" y="1849282"/>
              <a:chExt cx="431528" cy="609662"/>
            </a:xfrm>
          </p:grpSpPr>
          <p:sp>
            <p:nvSpPr>
              <p:cNvPr id="29" name="textruta 28">
                <a:extLst>
                  <a:ext uri="{FF2B5EF4-FFF2-40B4-BE49-F238E27FC236}">
                    <a16:creationId xmlns:a16="http://schemas.microsoft.com/office/drawing/2014/main" id="{FD1CCCA4-95D7-3C46-AB40-2DFB06735440}"/>
                  </a:ext>
                </a:extLst>
              </p:cNvPr>
              <p:cNvSpPr txBox="1"/>
              <p:nvPr/>
            </p:nvSpPr>
            <p:spPr>
              <a:xfrm>
                <a:off x="3890620" y="1849282"/>
                <a:ext cx="4315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10</a:t>
                </a:r>
              </a:p>
            </p:txBody>
          </p:sp>
          <p:sp>
            <p:nvSpPr>
              <p:cNvPr id="30" name="textruta 29">
                <a:extLst>
                  <a:ext uri="{FF2B5EF4-FFF2-40B4-BE49-F238E27FC236}">
                    <a16:creationId xmlns:a16="http://schemas.microsoft.com/office/drawing/2014/main" id="{8C2FFB71-FC18-0445-B748-824C5EAD1F4D}"/>
                  </a:ext>
                </a:extLst>
              </p:cNvPr>
              <p:cNvSpPr txBox="1"/>
              <p:nvPr/>
            </p:nvSpPr>
            <p:spPr>
              <a:xfrm>
                <a:off x="3931919" y="2089612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</a:t>
                </a:r>
              </a:p>
            </p:txBody>
          </p:sp>
          <p:cxnSp>
            <p:nvCxnSpPr>
              <p:cNvPr id="31" name="Rak 30">
                <a:extLst>
                  <a:ext uri="{FF2B5EF4-FFF2-40B4-BE49-F238E27FC236}">
                    <a16:creationId xmlns:a16="http://schemas.microsoft.com/office/drawing/2014/main" id="{4602A73F-C0A3-6243-92A0-C653B2BA59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9630" y="2154540"/>
                <a:ext cx="25351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textruta 47">
              <a:extLst>
                <a:ext uri="{FF2B5EF4-FFF2-40B4-BE49-F238E27FC236}">
                  <a16:creationId xmlns:a16="http://schemas.microsoft.com/office/drawing/2014/main" id="{85A6B084-5849-A24A-BD64-F4C6E58DF045}"/>
                </a:ext>
              </a:extLst>
            </p:cNvPr>
            <p:cNvSpPr txBox="1"/>
            <p:nvPr/>
          </p:nvSpPr>
          <p:spPr>
            <a:xfrm>
              <a:off x="3171927" y="633885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76" name="Grupp 75">
            <a:extLst>
              <a:ext uri="{FF2B5EF4-FFF2-40B4-BE49-F238E27FC236}">
                <a16:creationId xmlns:a16="http://schemas.microsoft.com/office/drawing/2014/main" id="{68D634FF-EB61-8547-941B-8CE0030F1E11}"/>
              </a:ext>
            </a:extLst>
          </p:cNvPr>
          <p:cNvGrpSpPr/>
          <p:nvPr/>
        </p:nvGrpSpPr>
        <p:grpSpPr>
          <a:xfrm>
            <a:off x="3179966" y="2238305"/>
            <a:ext cx="1119773" cy="617042"/>
            <a:chOff x="3900387" y="5118159"/>
            <a:chExt cx="1119773" cy="617042"/>
          </a:xfrm>
        </p:grpSpPr>
        <p:grpSp>
          <p:nvGrpSpPr>
            <p:cNvPr id="77" name="Grupp 76">
              <a:extLst>
                <a:ext uri="{FF2B5EF4-FFF2-40B4-BE49-F238E27FC236}">
                  <a16:creationId xmlns:a16="http://schemas.microsoft.com/office/drawing/2014/main" id="{33A3A5C2-AC29-6D46-8F5A-DF99E6C2E5B5}"/>
                </a:ext>
              </a:extLst>
            </p:cNvPr>
            <p:cNvGrpSpPr/>
            <p:nvPr/>
          </p:nvGrpSpPr>
          <p:grpSpPr>
            <a:xfrm>
              <a:off x="3900387" y="5118159"/>
              <a:ext cx="925725" cy="617042"/>
              <a:chOff x="5554438" y="3798505"/>
              <a:chExt cx="925725" cy="617042"/>
            </a:xfrm>
          </p:grpSpPr>
          <p:cxnSp>
            <p:nvCxnSpPr>
              <p:cNvPr id="79" name="Rak 78">
                <a:extLst>
                  <a:ext uri="{FF2B5EF4-FFF2-40B4-BE49-F238E27FC236}">
                    <a16:creationId xmlns:a16="http://schemas.microsoft.com/office/drawing/2014/main" id="{A11F162A-3881-9040-A1A3-07105C86A207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80" name="Grupp 79">
                <a:extLst>
                  <a:ext uri="{FF2B5EF4-FFF2-40B4-BE49-F238E27FC236}">
                    <a16:creationId xmlns:a16="http://schemas.microsoft.com/office/drawing/2014/main" id="{4FD4E003-ED5A-0544-AA14-595E79A39619}"/>
                  </a:ext>
                </a:extLst>
              </p:cNvPr>
              <p:cNvGrpSpPr/>
              <p:nvPr/>
            </p:nvGrpSpPr>
            <p:grpSpPr>
              <a:xfrm>
                <a:off x="5554438" y="3798505"/>
                <a:ext cx="450764" cy="611249"/>
                <a:chOff x="3865967" y="1854957"/>
                <a:chExt cx="450764" cy="611249"/>
              </a:xfrm>
            </p:grpSpPr>
            <p:sp>
              <p:nvSpPr>
                <p:cNvPr id="85" name="textruta 84">
                  <a:extLst>
                    <a:ext uri="{FF2B5EF4-FFF2-40B4-BE49-F238E27FC236}">
                      <a16:creationId xmlns:a16="http://schemas.microsoft.com/office/drawing/2014/main" id="{9B3AEA5C-C59D-9748-8680-E01F03E21772}"/>
                    </a:ext>
                  </a:extLst>
                </p:cNvPr>
                <p:cNvSpPr txBox="1"/>
                <p:nvPr/>
              </p:nvSpPr>
              <p:spPr>
                <a:xfrm>
                  <a:off x="3998829" y="1854957"/>
                  <a:ext cx="3097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9</a:t>
                  </a:r>
                </a:p>
              </p:txBody>
            </p:sp>
            <p:sp>
              <p:nvSpPr>
                <p:cNvPr id="86" name="textruta 85">
                  <a:extLst>
                    <a:ext uri="{FF2B5EF4-FFF2-40B4-BE49-F238E27FC236}">
                      <a16:creationId xmlns:a16="http://schemas.microsoft.com/office/drawing/2014/main" id="{C7F1A085-C226-D147-A724-AAB5AC92CCE3}"/>
                    </a:ext>
                  </a:extLst>
                </p:cNvPr>
                <p:cNvSpPr txBox="1"/>
                <p:nvPr/>
              </p:nvSpPr>
              <p:spPr>
                <a:xfrm>
                  <a:off x="3865967" y="2096874"/>
                  <a:ext cx="45076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12</a:t>
                  </a:r>
                </a:p>
              </p:txBody>
            </p:sp>
            <p:cxnSp>
              <p:nvCxnSpPr>
                <p:cNvPr id="87" name="Rak 86">
                  <a:extLst>
                    <a:ext uri="{FF2B5EF4-FFF2-40B4-BE49-F238E27FC236}">
                      <a16:creationId xmlns:a16="http://schemas.microsoft.com/office/drawing/2014/main" id="{131DC642-05B9-9642-B580-B97382699A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007743" y="2177580"/>
                  <a:ext cx="181052" cy="1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Grupp 80">
                <a:extLst>
                  <a:ext uri="{FF2B5EF4-FFF2-40B4-BE49-F238E27FC236}">
                    <a16:creationId xmlns:a16="http://schemas.microsoft.com/office/drawing/2014/main" id="{A2669910-6506-A14A-B542-5B5F9DEDFCCC}"/>
                  </a:ext>
                </a:extLst>
              </p:cNvPr>
              <p:cNvGrpSpPr/>
              <p:nvPr/>
            </p:nvGrpSpPr>
            <p:grpSpPr>
              <a:xfrm>
                <a:off x="6029399" y="3823962"/>
                <a:ext cx="450764" cy="591585"/>
                <a:chOff x="3849645" y="1874925"/>
                <a:chExt cx="450764" cy="591585"/>
              </a:xfrm>
            </p:grpSpPr>
            <p:sp>
              <p:nvSpPr>
                <p:cNvPr id="82" name="textruta 81">
                  <a:extLst>
                    <a:ext uri="{FF2B5EF4-FFF2-40B4-BE49-F238E27FC236}">
                      <a16:creationId xmlns:a16="http://schemas.microsoft.com/office/drawing/2014/main" id="{2EE7D80A-5E36-4E4A-AA99-D479B90F738A}"/>
                    </a:ext>
                  </a:extLst>
                </p:cNvPr>
                <p:cNvSpPr txBox="1"/>
                <p:nvPr/>
              </p:nvSpPr>
              <p:spPr>
                <a:xfrm>
                  <a:off x="3881321" y="1874925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4</a:t>
                  </a:r>
                </a:p>
              </p:txBody>
            </p:sp>
            <p:sp>
              <p:nvSpPr>
                <p:cNvPr id="83" name="textruta 82">
                  <a:extLst>
                    <a:ext uri="{FF2B5EF4-FFF2-40B4-BE49-F238E27FC236}">
                      <a16:creationId xmlns:a16="http://schemas.microsoft.com/office/drawing/2014/main" id="{9B993B5C-1B91-3248-BB66-BDF91AB15F08}"/>
                    </a:ext>
                  </a:extLst>
                </p:cNvPr>
                <p:cNvSpPr txBox="1"/>
                <p:nvPr/>
              </p:nvSpPr>
              <p:spPr>
                <a:xfrm>
                  <a:off x="3849645" y="2097178"/>
                  <a:ext cx="45076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12</a:t>
                  </a:r>
                </a:p>
              </p:txBody>
            </p:sp>
            <p:cxnSp>
              <p:nvCxnSpPr>
                <p:cNvPr id="84" name="Rak 83">
                  <a:extLst>
                    <a:ext uri="{FF2B5EF4-FFF2-40B4-BE49-F238E27FC236}">
                      <a16:creationId xmlns:a16="http://schemas.microsoft.com/office/drawing/2014/main" id="{BF4D190D-7DAD-D74E-B0B0-30135D6F17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71785" y="2165741"/>
                  <a:ext cx="185876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8" name="textruta 77">
              <a:extLst>
                <a:ext uri="{FF2B5EF4-FFF2-40B4-BE49-F238E27FC236}">
                  <a16:creationId xmlns:a16="http://schemas.microsoft.com/office/drawing/2014/main" id="{D3EE9010-667E-9344-A362-D18B2EC9F65D}"/>
                </a:ext>
              </a:extLst>
            </p:cNvPr>
            <p:cNvSpPr txBox="1"/>
            <p:nvPr/>
          </p:nvSpPr>
          <p:spPr>
            <a:xfrm>
              <a:off x="4720529" y="5248623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88" name="Grupp 87">
            <a:extLst>
              <a:ext uri="{FF2B5EF4-FFF2-40B4-BE49-F238E27FC236}">
                <a16:creationId xmlns:a16="http://schemas.microsoft.com/office/drawing/2014/main" id="{EB4BDCF2-8814-7D47-984F-B94B6F5EEA27}"/>
              </a:ext>
            </a:extLst>
          </p:cNvPr>
          <p:cNvGrpSpPr/>
          <p:nvPr/>
        </p:nvGrpSpPr>
        <p:grpSpPr>
          <a:xfrm>
            <a:off x="4201089" y="2230918"/>
            <a:ext cx="561767" cy="661620"/>
            <a:chOff x="2909791" y="495742"/>
            <a:chExt cx="561767" cy="661620"/>
          </a:xfrm>
        </p:grpSpPr>
        <p:grpSp>
          <p:nvGrpSpPr>
            <p:cNvPr id="89" name="Grupp 88">
              <a:extLst>
                <a:ext uri="{FF2B5EF4-FFF2-40B4-BE49-F238E27FC236}">
                  <a16:creationId xmlns:a16="http://schemas.microsoft.com/office/drawing/2014/main" id="{7A95A209-EC94-EF43-B79F-235216809D7A}"/>
                </a:ext>
              </a:extLst>
            </p:cNvPr>
            <p:cNvGrpSpPr/>
            <p:nvPr/>
          </p:nvGrpSpPr>
          <p:grpSpPr>
            <a:xfrm>
              <a:off x="2909791" y="495742"/>
              <a:ext cx="379455" cy="661620"/>
              <a:chOff x="3919111" y="1821264"/>
              <a:chExt cx="379455" cy="661620"/>
            </a:xfrm>
          </p:grpSpPr>
          <p:sp>
            <p:nvSpPr>
              <p:cNvPr id="91" name="textruta 90">
                <a:extLst>
                  <a:ext uri="{FF2B5EF4-FFF2-40B4-BE49-F238E27FC236}">
                    <a16:creationId xmlns:a16="http://schemas.microsoft.com/office/drawing/2014/main" id="{1A41A82A-CFC3-2046-8839-5A39905E44A5}"/>
                  </a:ext>
                </a:extLst>
              </p:cNvPr>
              <p:cNvSpPr txBox="1"/>
              <p:nvPr/>
            </p:nvSpPr>
            <p:spPr>
              <a:xfrm>
                <a:off x="3988866" y="1821264"/>
                <a:ext cx="3097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9</a:t>
                </a:r>
              </a:p>
            </p:txBody>
          </p:sp>
          <p:sp>
            <p:nvSpPr>
              <p:cNvPr id="92" name="textruta 91">
                <a:extLst>
                  <a:ext uri="{FF2B5EF4-FFF2-40B4-BE49-F238E27FC236}">
                    <a16:creationId xmlns:a16="http://schemas.microsoft.com/office/drawing/2014/main" id="{F2C5485C-0CA5-8E46-8C26-D87060ED1DDC}"/>
                  </a:ext>
                </a:extLst>
              </p:cNvPr>
              <p:cNvSpPr txBox="1"/>
              <p:nvPr/>
            </p:nvSpPr>
            <p:spPr>
              <a:xfrm>
                <a:off x="3919111" y="2113552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93" name="Rak 92">
                <a:extLst>
                  <a:ext uri="{FF2B5EF4-FFF2-40B4-BE49-F238E27FC236}">
                    <a16:creationId xmlns:a16="http://schemas.microsoft.com/office/drawing/2014/main" id="{A3F0EB06-1605-1049-A59D-57A3BF7355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9698" y="2144073"/>
                <a:ext cx="18325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0" name="textruta 89">
              <a:extLst>
                <a:ext uri="{FF2B5EF4-FFF2-40B4-BE49-F238E27FC236}">
                  <a16:creationId xmlns:a16="http://schemas.microsoft.com/office/drawing/2014/main" id="{2A76F630-C4C9-014A-B611-224792821024}"/>
                </a:ext>
              </a:extLst>
            </p:cNvPr>
            <p:cNvSpPr txBox="1"/>
            <p:nvPr/>
          </p:nvSpPr>
          <p:spPr>
            <a:xfrm>
              <a:off x="3171927" y="633885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94" name="Grupp 93">
            <a:extLst>
              <a:ext uri="{FF2B5EF4-FFF2-40B4-BE49-F238E27FC236}">
                <a16:creationId xmlns:a16="http://schemas.microsoft.com/office/drawing/2014/main" id="{12E8AB2C-35F2-444A-BA84-DF7854537795}"/>
              </a:ext>
            </a:extLst>
          </p:cNvPr>
          <p:cNvGrpSpPr/>
          <p:nvPr/>
        </p:nvGrpSpPr>
        <p:grpSpPr>
          <a:xfrm>
            <a:off x="4684397" y="2295638"/>
            <a:ext cx="493104" cy="563949"/>
            <a:chOff x="2750072" y="554196"/>
            <a:chExt cx="493104" cy="563949"/>
          </a:xfrm>
        </p:grpSpPr>
        <p:grpSp>
          <p:nvGrpSpPr>
            <p:cNvPr id="95" name="Grupp 94">
              <a:extLst>
                <a:ext uri="{FF2B5EF4-FFF2-40B4-BE49-F238E27FC236}">
                  <a16:creationId xmlns:a16="http://schemas.microsoft.com/office/drawing/2014/main" id="{8AF04AE8-3577-7640-AFFE-671DF14126DE}"/>
                </a:ext>
              </a:extLst>
            </p:cNvPr>
            <p:cNvGrpSpPr/>
            <p:nvPr/>
          </p:nvGrpSpPr>
          <p:grpSpPr>
            <a:xfrm>
              <a:off x="2908355" y="554196"/>
              <a:ext cx="334821" cy="563949"/>
              <a:chOff x="3917675" y="1879718"/>
              <a:chExt cx="334821" cy="563949"/>
            </a:xfrm>
          </p:grpSpPr>
          <p:sp>
            <p:nvSpPr>
              <p:cNvPr id="97" name="textruta 96">
                <a:extLst>
                  <a:ext uri="{FF2B5EF4-FFF2-40B4-BE49-F238E27FC236}">
                    <a16:creationId xmlns:a16="http://schemas.microsoft.com/office/drawing/2014/main" id="{706A6F76-0B2B-4045-ABBB-03EB5CC15803}"/>
                  </a:ext>
                </a:extLst>
              </p:cNvPr>
              <p:cNvSpPr txBox="1"/>
              <p:nvPr/>
            </p:nvSpPr>
            <p:spPr>
              <a:xfrm>
                <a:off x="3942796" y="1879718"/>
                <a:ext cx="3097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98" name="textruta 97">
                <a:extLst>
                  <a:ext uri="{FF2B5EF4-FFF2-40B4-BE49-F238E27FC236}">
                    <a16:creationId xmlns:a16="http://schemas.microsoft.com/office/drawing/2014/main" id="{3E8B9FB1-5D22-224D-A785-14E871017CAB}"/>
                  </a:ext>
                </a:extLst>
              </p:cNvPr>
              <p:cNvSpPr txBox="1"/>
              <p:nvPr/>
            </p:nvSpPr>
            <p:spPr>
              <a:xfrm>
                <a:off x="3917675" y="2074335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99" name="Rak 98">
                <a:extLst>
                  <a:ext uri="{FF2B5EF4-FFF2-40B4-BE49-F238E27FC236}">
                    <a16:creationId xmlns:a16="http://schemas.microsoft.com/office/drawing/2014/main" id="{8E0F035A-DA3F-C046-BAE1-EE6AD7F55C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6977" y="2148454"/>
                <a:ext cx="1955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textruta 95">
              <a:extLst>
                <a:ext uri="{FF2B5EF4-FFF2-40B4-BE49-F238E27FC236}">
                  <a16:creationId xmlns:a16="http://schemas.microsoft.com/office/drawing/2014/main" id="{66DC7512-E5B8-414F-91F1-7F5189949BD9}"/>
                </a:ext>
              </a:extLst>
            </p:cNvPr>
            <p:cNvSpPr txBox="1"/>
            <p:nvPr/>
          </p:nvSpPr>
          <p:spPr>
            <a:xfrm>
              <a:off x="2750072" y="641960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2</a:t>
              </a:r>
            </a:p>
          </p:txBody>
        </p:sp>
      </p:grpSp>
      <p:grpSp>
        <p:nvGrpSpPr>
          <p:cNvPr id="131" name="Grupp 130">
            <a:extLst>
              <a:ext uri="{FF2B5EF4-FFF2-40B4-BE49-F238E27FC236}">
                <a16:creationId xmlns:a16="http://schemas.microsoft.com/office/drawing/2014/main" id="{7A4F1CD5-402F-CC49-A93C-939E02BDA322}"/>
              </a:ext>
            </a:extLst>
          </p:cNvPr>
          <p:cNvGrpSpPr/>
          <p:nvPr/>
        </p:nvGrpSpPr>
        <p:grpSpPr>
          <a:xfrm>
            <a:off x="3150763" y="3134932"/>
            <a:ext cx="1007122" cy="611876"/>
            <a:chOff x="3942916" y="5114194"/>
            <a:chExt cx="1007122" cy="611876"/>
          </a:xfrm>
        </p:grpSpPr>
        <p:grpSp>
          <p:nvGrpSpPr>
            <p:cNvPr id="132" name="Grupp 131">
              <a:extLst>
                <a:ext uri="{FF2B5EF4-FFF2-40B4-BE49-F238E27FC236}">
                  <a16:creationId xmlns:a16="http://schemas.microsoft.com/office/drawing/2014/main" id="{1EB731CD-4B8E-E742-92AF-319D948630E2}"/>
                </a:ext>
              </a:extLst>
            </p:cNvPr>
            <p:cNvGrpSpPr/>
            <p:nvPr/>
          </p:nvGrpSpPr>
          <p:grpSpPr>
            <a:xfrm>
              <a:off x="3942916" y="5114194"/>
              <a:ext cx="760423" cy="611876"/>
              <a:chOff x="5596967" y="3794540"/>
              <a:chExt cx="760423" cy="611876"/>
            </a:xfrm>
          </p:grpSpPr>
          <p:cxnSp>
            <p:nvCxnSpPr>
              <p:cNvPr id="134" name="Rak 133">
                <a:extLst>
                  <a:ext uri="{FF2B5EF4-FFF2-40B4-BE49-F238E27FC236}">
                    <a16:creationId xmlns:a16="http://schemas.microsoft.com/office/drawing/2014/main" id="{D6DD96D0-1304-AA41-AD14-580AC57745D2}"/>
                  </a:ext>
                </a:extLst>
              </p:cNvPr>
              <p:cNvCxnSpPr/>
              <p:nvPr/>
            </p:nvCxnSpPr>
            <p:spPr>
              <a:xfrm flipV="1">
                <a:off x="5900192" y="3907898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35" name="Grupp 134">
                <a:extLst>
                  <a:ext uri="{FF2B5EF4-FFF2-40B4-BE49-F238E27FC236}">
                    <a16:creationId xmlns:a16="http://schemas.microsoft.com/office/drawing/2014/main" id="{EE781A53-9660-3843-B077-B3811CAFB036}"/>
                  </a:ext>
                </a:extLst>
              </p:cNvPr>
              <p:cNvGrpSpPr/>
              <p:nvPr/>
            </p:nvGrpSpPr>
            <p:grpSpPr>
              <a:xfrm>
                <a:off x="5596967" y="3846495"/>
                <a:ext cx="340744" cy="559921"/>
                <a:chOff x="3908496" y="1902947"/>
                <a:chExt cx="340744" cy="559921"/>
              </a:xfrm>
            </p:grpSpPr>
            <p:sp>
              <p:nvSpPr>
                <p:cNvPr id="140" name="textruta 139">
                  <a:extLst>
                    <a:ext uri="{FF2B5EF4-FFF2-40B4-BE49-F238E27FC236}">
                      <a16:creationId xmlns:a16="http://schemas.microsoft.com/office/drawing/2014/main" id="{9DFA11D5-F468-8942-8D9F-A01926E271CB}"/>
                    </a:ext>
                  </a:extLst>
                </p:cNvPr>
                <p:cNvSpPr txBox="1"/>
                <p:nvPr/>
              </p:nvSpPr>
              <p:spPr>
                <a:xfrm>
                  <a:off x="3920304" y="1902947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</a:t>
                  </a:r>
                </a:p>
              </p:txBody>
            </p:sp>
            <p:sp>
              <p:nvSpPr>
                <p:cNvPr id="141" name="textruta 140">
                  <a:extLst>
                    <a:ext uri="{FF2B5EF4-FFF2-40B4-BE49-F238E27FC236}">
                      <a16:creationId xmlns:a16="http://schemas.microsoft.com/office/drawing/2014/main" id="{BEB3FED4-CF6A-A74D-8874-E0D07D386905}"/>
                    </a:ext>
                  </a:extLst>
                </p:cNvPr>
                <p:cNvSpPr txBox="1"/>
                <p:nvPr/>
              </p:nvSpPr>
              <p:spPr>
                <a:xfrm>
                  <a:off x="3908496" y="2093536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3</a:t>
                  </a:r>
                </a:p>
              </p:txBody>
            </p:sp>
            <p:cxnSp>
              <p:nvCxnSpPr>
                <p:cNvPr id="142" name="Rak 141">
                  <a:extLst>
                    <a:ext uri="{FF2B5EF4-FFF2-40B4-BE49-F238E27FC236}">
                      <a16:creationId xmlns:a16="http://schemas.microsoft.com/office/drawing/2014/main" id="{E93462B6-4663-4B42-B974-C411BF2FD8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74918" y="2170957"/>
                  <a:ext cx="191285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Grupp 135">
                <a:extLst>
                  <a:ext uri="{FF2B5EF4-FFF2-40B4-BE49-F238E27FC236}">
                    <a16:creationId xmlns:a16="http://schemas.microsoft.com/office/drawing/2014/main" id="{07E7CE32-5AF1-D64E-AE7B-4769870CDBD9}"/>
                  </a:ext>
                </a:extLst>
              </p:cNvPr>
              <p:cNvGrpSpPr/>
              <p:nvPr/>
            </p:nvGrpSpPr>
            <p:grpSpPr>
              <a:xfrm>
                <a:off x="6003898" y="3794540"/>
                <a:ext cx="353492" cy="610656"/>
                <a:chOff x="3824144" y="1845503"/>
                <a:chExt cx="353492" cy="610656"/>
              </a:xfrm>
            </p:grpSpPr>
            <p:sp>
              <p:nvSpPr>
                <p:cNvPr id="137" name="textruta 136">
                  <a:extLst>
                    <a:ext uri="{FF2B5EF4-FFF2-40B4-BE49-F238E27FC236}">
                      <a16:creationId xmlns:a16="http://schemas.microsoft.com/office/drawing/2014/main" id="{D56594C3-C42C-394F-B155-005603BDDD79}"/>
                    </a:ext>
                  </a:extLst>
                </p:cNvPr>
                <p:cNvSpPr txBox="1"/>
                <p:nvPr/>
              </p:nvSpPr>
              <p:spPr>
                <a:xfrm>
                  <a:off x="3867936" y="1845503"/>
                  <a:ext cx="3097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9</a:t>
                  </a:r>
                </a:p>
              </p:txBody>
            </p:sp>
            <p:sp>
              <p:nvSpPr>
                <p:cNvPr id="138" name="textruta 137">
                  <a:extLst>
                    <a:ext uri="{FF2B5EF4-FFF2-40B4-BE49-F238E27FC236}">
                      <a16:creationId xmlns:a16="http://schemas.microsoft.com/office/drawing/2014/main" id="{813E50B9-F77C-084B-810D-FB4770D40EBB}"/>
                    </a:ext>
                  </a:extLst>
                </p:cNvPr>
                <p:cNvSpPr txBox="1"/>
                <p:nvPr/>
              </p:nvSpPr>
              <p:spPr>
                <a:xfrm>
                  <a:off x="3824144" y="2086827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3</a:t>
                  </a:r>
                </a:p>
              </p:txBody>
            </p:sp>
            <p:cxnSp>
              <p:nvCxnSpPr>
                <p:cNvPr id="139" name="Rak 138">
                  <a:extLst>
                    <a:ext uri="{FF2B5EF4-FFF2-40B4-BE49-F238E27FC236}">
                      <a16:creationId xmlns:a16="http://schemas.microsoft.com/office/drawing/2014/main" id="{A4D45338-C796-0247-A586-E81A681DCA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77932" y="2164598"/>
                  <a:ext cx="209587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3" name="textruta 132">
              <a:extLst>
                <a:ext uri="{FF2B5EF4-FFF2-40B4-BE49-F238E27FC236}">
                  <a16:creationId xmlns:a16="http://schemas.microsoft.com/office/drawing/2014/main" id="{BB5252B1-DE91-2D42-8A49-9ADBBD0B3F2D}"/>
                </a:ext>
              </a:extLst>
            </p:cNvPr>
            <p:cNvSpPr txBox="1"/>
            <p:nvPr/>
          </p:nvSpPr>
          <p:spPr>
            <a:xfrm>
              <a:off x="4650407" y="5236462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44" name="Grupp 143">
            <a:extLst>
              <a:ext uri="{FF2B5EF4-FFF2-40B4-BE49-F238E27FC236}">
                <a16:creationId xmlns:a16="http://schemas.microsoft.com/office/drawing/2014/main" id="{99C1EA9E-7BA9-6441-803F-B938F2903CFC}"/>
              </a:ext>
            </a:extLst>
          </p:cNvPr>
          <p:cNvGrpSpPr/>
          <p:nvPr/>
        </p:nvGrpSpPr>
        <p:grpSpPr>
          <a:xfrm>
            <a:off x="4172436" y="3198493"/>
            <a:ext cx="332676" cy="568594"/>
            <a:chOff x="3920645" y="1878720"/>
            <a:chExt cx="332676" cy="568594"/>
          </a:xfrm>
        </p:grpSpPr>
        <p:sp>
          <p:nvSpPr>
            <p:cNvPr id="146" name="textruta 145">
              <a:extLst>
                <a:ext uri="{FF2B5EF4-FFF2-40B4-BE49-F238E27FC236}">
                  <a16:creationId xmlns:a16="http://schemas.microsoft.com/office/drawing/2014/main" id="{1592F06E-D261-3C47-AE96-0E4C1009B5A8}"/>
                </a:ext>
              </a:extLst>
            </p:cNvPr>
            <p:cNvSpPr txBox="1"/>
            <p:nvPr/>
          </p:nvSpPr>
          <p:spPr>
            <a:xfrm>
              <a:off x="3924385" y="1878720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2</a:t>
              </a:r>
            </a:p>
          </p:txBody>
        </p:sp>
        <p:sp>
          <p:nvSpPr>
            <p:cNvPr id="147" name="textruta 146">
              <a:extLst>
                <a:ext uri="{FF2B5EF4-FFF2-40B4-BE49-F238E27FC236}">
                  <a16:creationId xmlns:a16="http://schemas.microsoft.com/office/drawing/2014/main" id="{D438BCE1-2988-C841-8356-E5AD6E6A492D}"/>
                </a:ext>
              </a:extLst>
            </p:cNvPr>
            <p:cNvSpPr txBox="1"/>
            <p:nvPr/>
          </p:nvSpPr>
          <p:spPr>
            <a:xfrm>
              <a:off x="3920645" y="2077982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9</a:t>
              </a:r>
            </a:p>
          </p:txBody>
        </p:sp>
        <p:cxnSp>
          <p:nvCxnSpPr>
            <p:cNvPr id="148" name="Rak 147">
              <a:extLst>
                <a:ext uri="{FF2B5EF4-FFF2-40B4-BE49-F238E27FC236}">
                  <a16:creationId xmlns:a16="http://schemas.microsoft.com/office/drawing/2014/main" id="{5C9680A9-709D-3A4B-B65E-0DF1704B07D8}"/>
                </a:ext>
              </a:extLst>
            </p:cNvPr>
            <p:cNvCxnSpPr>
              <a:cxnSpLocks/>
            </p:cNvCxnSpPr>
            <p:nvPr/>
          </p:nvCxnSpPr>
          <p:spPr>
            <a:xfrm>
              <a:off x="3972213" y="2141501"/>
              <a:ext cx="205784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1" name="Grupp 160">
            <a:extLst>
              <a:ext uri="{FF2B5EF4-FFF2-40B4-BE49-F238E27FC236}">
                <a16:creationId xmlns:a16="http://schemas.microsoft.com/office/drawing/2014/main" id="{1460006A-642B-EF47-AA31-CC01FEDC2454}"/>
              </a:ext>
            </a:extLst>
          </p:cNvPr>
          <p:cNvGrpSpPr/>
          <p:nvPr/>
        </p:nvGrpSpPr>
        <p:grpSpPr>
          <a:xfrm>
            <a:off x="3017454" y="4104182"/>
            <a:ext cx="1088237" cy="594890"/>
            <a:chOff x="3878219" y="5145079"/>
            <a:chExt cx="1088237" cy="594890"/>
          </a:xfrm>
        </p:grpSpPr>
        <p:grpSp>
          <p:nvGrpSpPr>
            <p:cNvPr id="162" name="Grupp 161">
              <a:extLst>
                <a:ext uri="{FF2B5EF4-FFF2-40B4-BE49-F238E27FC236}">
                  <a16:creationId xmlns:a16="http://schemas.microsoft.com/office/drawing/2014/main" id="{B7FD428B-F954-9F49-ADD5-B0A3CE136890}"/>
                </a:ext>
              </a:extLst>
            </p:cNvPr>
            <p:cNvGrpSpPr/>
            <p:nvPr/>
          </p:nvGrpSpPr>
          <p:grpSpPr>
            <a:xfrm>
              <a:off x="3878219" y="5145079"/>
              <a:ext cx="847987" cy="594890"/>
              <a:chOff x="5532270" y="3825425"/>
              <a:chExt cx="847987" cy="594890"/>
            </a:xfrm>
          </p:grpSpPr>
          <p:cxnSp>
            <p:nvCxnSpPr>
              <p:cNvPr id="164" name="Rak 163">
                <a:extLst>
                  <a:ext uri="{FF2B5EF4-FFF2-40B4-BE49-F238E27FC236}">
                    <a16:creationId xmlns:a16="http://schemas.microsoft.com/office/drawing/2014/main" id="{F3E16C1A-11C0-8E46-8135-6C4B8E80A107}"/>
                  </a:ext>
                </a:extLst>
              </p:cNvPr>
              <p:cNvCxnSpPr/>
              <p:nvPr/>
            </p:nvCxnSpPr>
            <p:spPr>
              <a:xfrm flipV="1">
                <a:off x="5923640" y="3933300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165" name="Grupp 164">
                <a:extLst>
                  <a:ext uri="{FF2B5EF4-FFF2-40B4-BE49-F238E27FC236}">
                    <a16:creationId xmlns:a16="http://schemas.microsoft.com/office/drawing/2014/main" id="{BA38FED9-EB55-684E-A495-17B7CC86F8A3}"/>
                  </a:ext>
                </a:extLst>
              </p:cNvPr>
              <p:cNvGrpSpPr/>
              <p:nvPr/>
            </p:nvGrpSpPr>
            <p:grpSpPr>
              <a:xfrm>
                <a:off x="5532270" y="3836415"/>
                <a:ext cx="450764" cy="571790"/>
                <a:chOff x="3843799" y="1892867"/>
                <a:chExt cx="450764" cy="571790"/>
              </a:xfrm>
            </p:grpSpPr>
            <p:sp>
              <p:nvSpPr>
                <p:cNvPr id="170" name="textruta 169">
                  <a:extLst>
                    <a:ext uri="{FF2B5EF4-FFF2-40B4-BE49-F238E27FC236}">
                      <a16:creationId xmlns:a16="http://schemas.microsoft.com/office/drawing/2014/main" id="{AB64B7B8-F824-D840-9D33-056DFF4DEC24}"/>
                    </a:ext>
                  </a:extLst>
                </p:cNvPr>
                <p:cNvSpPr txBox="1"/>
                <p:nvPr/>
              </p:nvSpPr>
              <p:spPr>
                <a:xfrm>
                  <a:off x="3843799" y="1892867"/>
                  <a:ext cx="45076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21</a:t>
                  </a:r>
                </a:p>
              </p:txBody>
            </p:sp>
            <p:sp>
              <p:nvSpPr>
                <p:cNvPr id="171" name="textruta 170">
                  <a:extLst>
                    <a:ext uri="{FF2B5EF4-FFF2-40B4-BE49-F238E27FC236}">
                      <a16:creationId xmlns:a16="http://schemas.microsoft.com/office/drawing/2014/main" id="{80CC37EC-6C89-464D-8599-0065F6D22C19}"/>
                    </a:ext>
                  </a:extLst>
                </p:cNvPr>
                <p:cNvSpPr txBox="1"/>
                <p:nvPr/>
              </p:nvSpPr>
              <p:spPr>
                <a:xfrm>
                  <a:off x="3874032" y="2095325"/>
                  <a:ext cx="3417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7</a:t>
                  </a:r>
                </a:p>
              </p:txBody>
            </p:sp>
            <p:cxnSp>
              <p:nvCxnSpPr>
                <p:cNvPr id="172" name="Rak 171">
                  <a:extLst>
                    <a:ext uri="{FF2B5EF4-FFF2-40B4-BE49-F238E27FC236}">
                      <a16:creationId xmlns:a16="http://schemas.microsoft.com/office/drawing/2014/main" id="{84A2688F-3B0F-2648-BE84-E9676BBF01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35985" y="2174752"/>
                  <a:ext cx="232665" cy="1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6" name="Grupp 165">
                <a:extLst>
                  <a:ext uri="{FF2B5EF4-FFF2-40B4-BE49-F238E27FC236}">
                    <a16:creationId xmlns:a16="http://schemas.microsoft.com/office/drawing/2014/main" id="{06484DE9-6153-9B45-BF49-1184D042F250}"/>
                  </a:ext>
                </a:extLst>
              </p:cNvPr>
              <p:cNvGrpSpPr/>
              <p:nvPr/>
            </p:nvGrpSpPr>
            <p:grpSpPr>
              <a:xfrm>
                <a:off x="6018627" y="3825425"/>
                <a:ext cx="361630" cy="594890"/>
                <a:chOff x="3838873" y="1876388"/>
                <a:chExt cx="361630" cy="594890"/>
              </a:xfrm>
            </p:grpSpPr>
            <p:sp>
              <p:nvSpPr>
                <p:cNvPr id="167" name="textruta 166">
                  <a:extLst>
                    <a:ext uri="{FF2B5EF4-FFF2-40B4-BE49-F238E27FC236}">
                      <a16:creationId xmlns:a16="http://schemas.microsoft.com/office/drawing/2014/main" id="{C6D36FD6-2A81-C246-A485-54A14A2CFE37}"/>
                    </a:ext>
                  </a:extLst>
                </p:cNvPr>
                <p:cNvSpPr txBox="1"/>
                <p:nvPr/>
              </p:nvSpPr>
              <p:spPr>
                <a:xfrm>
                  <a:off x="3838873" y="1876388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4</a:t>
                  </a:r>
                </a:p>
              </p:txBody>
            </p:sp>
            <p:sp>
              <p:nvSpPr>
                <p:cNvPr id="168" name="textruta 167">
                  <a:extLst>
                    <a:ext uri="{FF2B5EF4-FFF2-40B4-BE49-F238E27FC236}">
                      <a16:creationId xmlns:a16="http://schemas.microsoft.com/office/drawing/2014/main" id="{6B751765-C7CB-D249-B8EF-2C6B72B29F8F}"/>
                    </a:ext>
                  </a:extLst>
                </p:cNvPr>
                <p:cNvSpPr txBox="1"/>
                <p:nvPr/>
              </p:nvSpPr>
              <p:spPr>
                <a:xfrm>
                  <a:off x="3858743" y="2101946"/>
                  <a:ext cx="3417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7</a:t>
                  </a:r>
                </a:p>
              </p:txBody>
            </p:sp>
            <p:cxnSp>
              <p:nvCxnSpPr>
                <p:cNvPr id="169" name="Rak 168">
                  <a:extLst>
                    <a:ext uri="{FF2B5EF4-FFF2-40B4-BE49-F238E27FC236}">
                      <a16:creationId xmlns:a16="http://schemas.microsoft.com/office/drawing/2014/main" id="{3D0BDF46-0EA5-A141-A54D-F5311CC7B6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21315" y="2169263"/>
                  <a:ext cx="188023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3" name="textruta 162">
              <a:extLst>
                <a:ext uri="{FF2B5EF4-FFF2-40B4-BE49-F238E27FC236}">
                  <a16:creationId xmlns:a16="http://schemas.microsoft.com/office/drawing/2014/main" id="{36178768-E141-0B4D-AC88-0249D1F56F73}"/>
                </a:ext>
              </a:extLst>
            </p:cNvPr>
            <p:cNvSpPr txBox="1"/>
            <p:nvPr/>
          </p:nvSpPr>
          <p:spPr>
            <a:xfrm>
              <a:off x="4666825" y="5241908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73" name="Grupp 172">
            <a:extLst>
              <a:ext uri="{FF2B5EF4-FFF2-40B4-BE49-F238E27FC236}">
                <a16:creationId xmlns:a16="http://schemas.microsoft.com/office/drawing/2014/main" id="{A79E2A3B-BD71-D44A-8941-F37B34D7C41E}"/>
              </a:ext>
            </a:extLst>
          </p:cNvPr>
          <p:cNvGrpSpPr/>
          <p:nvPr/>
        </p:nvGrpSpPr>
        <p:grpSpPr>
          <a:xfrm>
            <a:off x="4074640" y="4102965"/>
            <a:ext cx="688216" cy="591422"/>
            <a:chOff x="2871421" y="542022"/>
            <a:chExt cx="688216" cy="591422"/>
          </a:xfrm>
        </p:grpSpPr>
        <p:grpSp>
          <p:nvGrpSpPr>
            <p:cNvPr id="174" name="Grupp 173">
              <a:extLst>
                <a:ext uri="{FF2B5EF4-FFF2-40B4-BE49-F238E27FC236}">
                  <a16:creationId xmlns:a16="http://schemas.microsoft.com/office/drawing/2014/main" id="{A1D22F57-6963-5A45-950E-77EE42A9FD1A}"/>
                </a:ext>
              </a:extLst>
            </p:cNvPr>
            <p:cNvGrpSpPr/>
            <p:nvPr/>
          </p:nvGrpSpPr>
          <p:grpSpPr>
            <a:xfrm>
              <a:off x="2871421" y="542022"/>
              <a:ext cx="450764" cy="591422"/>
              <a:chOff x="3880741" y="1867544"/>
              <a:chExt cx="450764" cy="591422"/>
            </a:xfrm>
          </p:grpSpPr>
          <p:sp>
            <p:nvSpPr>
              <p:cNvPr id="176" name="textruta 175">
                <a:extLst>
                  <a:ext uri="{FF2B5EF4-FFF2-40B4-BE49-F238E27FC236}">
                    <a16:creationId xmlns:a16="http://schemas.microsoft.com/office/drawing/2014/main" id="{59B585BF-32A4-9647-8DD0-136FE9E74426}"/>
                  </a:ext>
                </a:extLst>
              </p:cNvPr>
              <p:cNvSpPr txBox="1"/>
              <p:nvPr/>
            </p:nvSpPr>
            <p:spPr>
              <a:xfrm>
                <a:off x="3880741" y="1867544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21</a:t>
                </a:r>
              </a:p>
            </p:txBody>
          </p:sp>
          <p:sp>
            <p:nvSpPr>
              <p:cNvPr id="177" name="textruta 176">
                <a:extLst>
                  <a:ext uri="{FF2B5EF4-FFF2-40B4-BE49-F238E27FC236}">
                    <a16:creationId xmlns:a16="http://schemas.microsoft.com/office/drawing/2014/main" id="{29026C73-BBED-9D44-A4E1-BCA62ADDC710}"/>
                  </a:ext>
                </a:extLst>
              </p:cNvPr>
              <p:cNvSpPr txBox="1"/>
              <p:nvPr/>
            </p:nvSpPr>
            <p:spPr>
              <a:xfrm>
                <a:off x="3923577" y="2089634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178" name="Rak 177">
                <a:extLst>
                  <a:ext uri="{FF2B5EF4-FFF2-40B4-BE49-F238E27FC236}">
                    <a16:creationId xmlns:a16="http://schemas.microsoft.com/office/drawing/2014/main" id="{E0BA86CE-CC18-E44A-9CDE-D4C1A14384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9630" y="2154540"/>
                <a:ext cx="25351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5" name="textruta 174">
              <a:extLst>
                <a:ext uri="{FF2B5EF4-FFF2-40B4-BE49-F238E27FC236}">
                  <a16:creationId xmlns:a16="http://schemas.microsoft.com/office/drawing/2014/main" id="{7E1F591B-38C5-1041-AD9B-45F5608CA737}"/>
                </a:ext>
              </a:extLst>
            </p:cNvPr>
            <p:cNvSpPr txBox="1"/>
            <p:nvPr/>
          </p:nvSpPr>
          <p:spPr>
            <a:xfrm>
              <a:off x="3260006" y="635342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179" name="Grupp 178">
            <a:extLst>
              <a:ext uri="{FF2B5EF4-FFF2-40B4-BE49-F238E27FC236}">
                <a16:creationId xmlns:a16="http://schemas.microsoft.com/office/drawing/2014/main" id="{0F7AE5B7-D0DD-5C44-BC68-96A25608120D}"/>
              </a:ext>
            </a:extLst>
          </p:cNvPr>
          <p:cNvGrpSpPr/>
          <p:nvPr/>
        </p:nvGrpSpPr>
        <p:grpSpPr>
          <a:xfrm>
            <a:off x="4689312" y="4097180"/>
            <a:ext cx="503326" cy="555411"/>
            <a:chOff x="2729883" y="563904"/>
            <a:chExt cx="503326" cy="555411"/>
          </a:xfrm>
        </p:grpSpPr>
        <p:grpSp>
          <p:nvGrpSpPr>
            <p:cNvPr id="180" name="Grupp 179">
              <a:extLst>
                <a:ext uri="{FF2B5EF4-FFF2-40B4-BE49-F238E27FC236}">
                  <a16:creationId xmlns:a16="http://schemas.microsoft.com/office/drawing/2014/main" id="{950901E5-AAFB-7949-A02E-7F893334B0CA}"/>
                </a:ext>
              </a:extLst>
            </p:cNvPr>
            <p:cNvGrpSpPr/>
            <p:nvPr/>
          </p:nvGrpSpPr>
          <p:grpSpPr>
            <a:xfrm>
              <a:off x="2889136" y="563904"/>
              <a:ext cx="344073" cy="555411"/>
              <a:chOff x="3898456" y="1889426"/>
              <a:chExt cx="344073" cy="555411"/>
            </a:xfrm>
          </p:grpSpPr>
          <p:sp>
            <p:nvSpPr>
              <p:cNvPr id="182" name="textruta 181">
                <a:extLst>
                  <a:ext uri="{FF2B5EF4-FFF2-40B4-BE49-F238E27FC236}">
                    <a16:creationId xmlns:a16="http://schemas.microsoft.com/office/drawing/2014/main" id="{F865DB01-C2B8-8C49-A1B9-74D62C3A00BA}"/>
                  </a:ext>
                </a:extLst>
              </p:cNvPr>
              <p:cNvSpPr txBox="1"/>
              <p:nvPr/>
            </p:nvSpPr>
            <p:spPr>
              <a:xfrm>
                <a:off x="3932829" y="1889426"/>
                <a:ext cx="3097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183" name="textruta 182">
                <a:extLst>
                  <a:ext uri="{FF2B5EF4-FFF2-40B4-BE49-F238E27FC236}">
                    <a16:creationId xmlns:a16="http://schemas.microsoft.com/office/drawing/2014/main" id="{77A6ED24-E1CA-0D47-B1A0-819B7C93DC99}"/>
                  </a:ext>
                </a:extLst>
              </p:cNvPr>
              <p:cNvSpPr txBox="1"/>
              <p:nvPr/>
            </p:nvSpPr>
            <p:spPr>
              <a:xfrm>
                <a:off x="3898456" y="2075505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184" name="Rak 183">
                <a:extLst>
                  <a:ext uri="{FF2B5EF4-FFF2-40B4-BE49-F238E27FC236}">
                    <a16:creationId xmlns:a16="http://schemas.microsoft.com/office/drawing/2014/main" id="{C56D37A2-65A0-864D-8326-CDFE2D6FFA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80661" y="2163330"/>
                <a:ext cx="18820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1" name="textruta 180">
              <a:extLst>
                <a:ext uri="{FF2B5EF4-FFF2-40B4-BE49-F238E27FC236}">
                  <a16:creationId xmlns:a16="http://schemas.microsoft.com/office/drawing/2014/main" id="{E5A8A9FD-F487-4149-A2DE-5EC8E6933012}"/>
                </a:ext>
              </a:extLst>
            </p:cNvPr>
            <p:cNvSpPr txBox="1"/>
            <p:nvPr/>
          </p:nvSpPr>
          <p:spPr>
            <a:xfrm>
              <a:off x="2729883" y="655908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5</a:t>
              </a:r>
            </a:p>
          </p:txBody>
        </p:sp>
      </p:grpSp>
      <p:grpSp>
        <p:nvGrpSpPr>
          <p:cNvPr id="200" name="Grupp 199">
            <a:extLst>
              <a:ext uri="{FF2B5EF4-FFF2-40B4-BE49-F238E27FC236}">
                <a16:creationId xmlns:a16="http://schemas.microsoft.com/office/drawing/2014/main" id="{EAC6AC54-3613-1D4C-96D1-E6BB4C1BAF8B}"/>
              </a:ext>
            </a:extLst>
          </p:cNvPr>
          <p:cNvGrpSpPr/>
          <p:nvPr/>
        </p:nvGrpSpPr>
        <p:grpSpPr>
          <a:xfrm>
            <a:off x="3249509" y="4966151"/>
            <a:ext cx="1158729" cy="653347"/>
            <a:chOff x="3861431" y="5112339"/>
            <a:chExt cx="1158729" cy="653347"/>
          </a:xfrm>
        </p:grpSpPr>
        <p:grpSp>
          <p:nvGrpSpPr>
            <p:cNvPr id="201" name="Grupp 200">
              <a:extLst>
                <a:ext uri="{FF2B5EF4-FFF2-40B4-BE49-F238E27FC236}">
                  <a16:creationId xmlns:a16="http://schemas.microsoft.com/office/drawing/2014/main" id="{B18DC8D3-5A69-474A-A318-B5D9B9ED984D}"/>
                </a:ext>
              </a:extLst>
            </p:cNvPr>
            <p:cNvGrpSpPr/>
            <p:nvPr/>
          </p:nvGrpSpPr>
          <p:grpSpPr>
            <a:xfrm>
              <a:off x="3861431" y="5112339"/>
              <a:ext cx="969472" cy="653347"/>
              <a:chOff x="5515482" y="3792685"/>
              <a:chExt cx="969472" cy="653347"/>
            </a:xfrm>
          </p:grpSpPr>
          <p:cxnSp>
            <p:nvCxnSpPr>
              <p:cNvPr id="203" name="Rak 202">
                <a:extLst>
                  <a:ext uri="{FF2B5EF4-FFF2-40B4-BE49-F238E27FC236}">
                    <a16:creationId xmlns:a16="http://schemas.microsoft.com/office/drawing/2014/main" id="{2D79F6D8-48EE-C34A-B4B9-05EDD2A07CB0}"/>
                  </a:ext>
                </a:extLst>
              </p:cNvPr>
              <p:cNvCxnSpPr/>
              <p:nvPr/>
            </p:nvCxnSpPr>
            <p:spPr>
              <a:xfrm flipV="1">
                <a:off x="5952773" y="3900164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204" name="Grupp 203">
                <a:extLst>
                  <a:ext uri="{FF2B5EF4-FFF2-40B4-BE49-F238E27FC236}">
                    <a16:creationId xmlns:a16="http://schemas.microsoft.com/office/drawing/2014/main" id="{59E93033-AE86-484E-8B85-1B0B937620E7}"/>
                  </a:ext>
                </a:extLst>
              </p:cNvPr>
              <p:cNvGrpSpPr/>
              <p:nvPr/>
            </p:nvGrpSpPr>
            <p:grpSpPr>
              <a:xfrm>
                <a:off x="5515482" y="3792685"/>
                <a:ext cx="447558" cy="634124"/>
                <a:chOff x="3827011" y="1849137"/>
                <a:chExt cx="447558" cy="634124"/>
              </a:xfrm>
            </p:grpSpPr>
            <p:sp>
              <p:nvSpPr>
                <p:cNvPr id="209" name="textruta 208">
                  <a:extLst>
                    <a:ext uri="{FF2B5EF4-FFF2-40B4-BE49-F238E27FC236}">
                      <a16:creationId xmlns:a16="http://schemas.microsoft.com/office/drawing/2014/main" id="{FEB5231A-5F53-DA4A-932A-39E0B7F696D6}"/>
                    </a:ext>
                  </a:extLst>
                </p:cNvPr>
                <p:cNvSpPr txBox="1"/>
                <p:nvPr/>
              </p:nvSpPr>
              <p:spPr>
                <a:xfrm>
                  <a:off x="3949676" y="1849137"/>
                  <a:ext cx="3097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9</a:t>
                  </a:r>
                </a:p>
              </p:txBody>
            </p:sp>
            <p:sp>
              <p:nvSpPr>
                <p:cNvPr id="210" name="textruta 209">
                  <a:extLst>
                    <a:ext uri="{FF2B5EF4-FFF2-40B4-BE49-F238E27FC236}">
                      <a16:creationId xmlns:a16="http://schemas.microsoft.com/office/drawing/2014/main" id="{E6CBB1AC-B080-284E-B8C6-C707DF8E0684}"/>
                    </a:ext>
                  </a:extLst>
                </p:cNvPr>
                <p:cNvSpPr txBox="1"/>
                <p:nvPr/>
              </p:nvSpPr>
              <p:spPr>
                <a:xfrm>
                  <a:off x="3827011" y="2113929"/>
                  <a:ext cx="44755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15</a:t>
                  </a:r>
                </a:p>
              </p:txBody>
            </p:sp>
            <p:cxnSp>
              <p:nvCxnSpPr>
                <p:cNvPr id="211" name="Rak 210">
                  <a:extLst>
                    <a:ext uri="{FF2B5EF4-FFF2-40B4-BE49-F238E27FC236}">
                      <a16:creationId xmlns:a16="http://schemas.microsoft.com/office/drawing/2014/main" id="{E943832E-36C8-824A-89A0-8BBECC77E3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35985" y="2174752"/>
                  <a:ext cx="232665" cy="1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5" name="Grupp 204">
                <a:extLst>
                  <a:ext uri="{FF2B5EF4-FFF2-40B4-BE49-F238E27FC236}">
                    <a16:creationId xmlns:a16="http://schemas.microsoft.com/office/drawing/2014/main" id="{AFB6EC0B-560F-734C-8439-50F20D8693B5}"/>
                  </a:ext>
                </a:extLst>
              </p:cNvPr>
              <p:cNvGrpSpPr/>
              <p:nvPr/>
            </p:nvGrpSpPr>
            <p:grpSpPr>
              <a:xfrm>
                <a:off x="6020529" y="3810723"/>
                <a:ext cx="464425" cy="635309"/>
                <a:chOff x="3840775" y="1861686"/>
                <a:chExt cx="464425" cy="635309"/>
              </a:xfrm>
            </p:grpSpPr>
            <p:sp>
              <p:nvSpPr>
                <p:cNvPr id="206" name="textruta 205">
                  <a:extLst>
                    <a:ext uri="{FF2B5EF4-FFF2-40B4-BE49-F238E27FC236}">
                      <a16:creationId xmlns:a16="http://schemas.microsoft.com/office/drawing/2014/main" id="{9A9A581A-EE50-FC4A-BE2E-A95D57353546}"/>
                    </a:ext>
                  </a:extLst>
                </p:cNvPr>
                <p:cNvSpPr txBox="1"/>
                <p:nvPr/>
              </p:nvSpPr>
              <p:spPr>
                <a:xfrm>
                  <a:off x="3873672" y="1861686"/>
                  <a:ext cx="4315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10</a:t>
                  </a:r>
                </a:p>
              </p:txBody>
            </p:sp>
            <p:sp>
              <p:nvSpPr>
                <p:cNvPr id="207" name="textruta 206">
                  <a:extLst>
                    <a:ext uri="{FF2B5EF4-FFF2-40B4-BE49-F238E27FC236}">
                      <a16:creationId xmlns:a16="http://schemas.microsoft.com/office/drawing/2014/main" id="{5A02A925-0AA5-D441-AE24-4D7398A1FCDE}"/>
                    </a:ext>
                  </a:extLst>
                </p:cNvPr>
                <p:cNvSpPr txBox="1"/>
                <p:nvPr/>
              </p:nvSpPr>
              <p:spPr>
                <a:xfrm>
                  <a:off x="3840775" y="2127663"/>
                  <a:ext cx="44755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15</a:t>
                  </a:r>
                </a:p>
              </p:txBody>
            </p:sp>
            <p:cxnSp>
              <p:nvCxnSpPr>
                <p:cNvPr id="208" name="Rak 207">
                  <a:extLst>
                    <a:ext uri="{FF2B5EF4-FFF2-40B4-BE49-F238E27FC236}">
                      <a16:creationId xmlns:a16="http://schemas.microsoft.com/office/drawing/2014/main" id="{7DE7D0F6-9272-1642-9720-7BC66A2CDB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31898" y="2169263"/>
                  <a:ext cx="233317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02" name="textruta 201">
              <a:extLst>
                <a:ext uri="{FF2B5EF4-FFF2-40B4-BE49-F238E27FC236}">
                  <a16:creationId xmlns:a16="http://schemas.microsoft.com/office/drawing/2014/main" id="{B35726BE-52A7-9D4F-A1E3-D8F61E79D33D}"/>
                </a:ext>
              </a:extLst>
            </p:cNvPr>
            <p:cNvSpPr txBox="1"/>
            <p:nvPr/>
          </p:nvSpPr>
          <p:spPr>
            <a:xfrm>
              <a:off x="4720529" y="5248623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12" name="Grupp 211">
            <a:extLst>
              <a:ext uri="{FF2B5EF4-FFF2-40B4-BE49-F238E27FC236}">
                <a16:creationId xmlns:a16="http://schemas.microsoft.com/office/drawing/2014/main" id="{9EBE9F3F-3560-B94A-B1DE-25F3E53F8105}"/>
              </a:ext>
            </a:extLst>
          </p:cNvPr>
          <p:cNvGrpSpPr/>
          <p:nvPr/>
        </p:nvGrpSpPr>
        <p:grpSpPr>
          <a:xfrm>
            <a:off x="4357268" y="4959495"/>
            <a:ext cx="431528" cy="648110"/>
            <a:chOff x="3891101" y="1828977"/>
            <a:chExt cx="431528" cy="648110"/>
          </a:xfrm>
        </p:grpSpPr>
        <p:sp>
          <p:nvSpPr>
            <p:cNvPr id="213" name="textruta 212">
              <a:extLst>
                <a:ext uri="{FF2B5EF4-FFF2-40B4-BE49-F238E27FC236}">
                  <a16:creationId xmlns:a16="http://schemas.microsoft.com/office/drawing/2014/main" id="{89B478A6-7672-FB47-9780-F21E790A933B}"/>
                </a:ext>
              </a:extLst>
            </p:cNvPr>
            <p:cNvSpPr txBox="1"/>
            <p:nvPr/>
          </p:nvSpPr>
          <p:spPr>
            <a:xfrm>
              <a:off x="3950566" y="1828977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9</a:t>
              </a:r>
            </a:p>
          </p:txBody>
        </p:sp>
        <p:sp>
          <p:nvSpPr>
            <p:cNvPr id="214" name="textruta 213">
              <a:extLst>
                <a:ext uri="{FF2B5EF4-FFF2-40B4-BE49-F238E27FC236}">
                  <a16:creationId xmlns:a16="http://schemas.microsoft.com/office/drawing/2014/main" id="{383F8E3B-7E0F-9A42-A104-6E5B72E82E9B}"/>
                </a:ext>
              </a:extLst>
            </p:cNvPr>
            <p:cNvSpPr txBox="1"/>
            <p:nvPr/>
          </p:nvSpPr>
          <p:spPr>
            <a:xfrm>
              <a:off x="3891101" y="2107755"/>
              <a:ext cx="4315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10</a:t>
              </a:r>
            </a:p>
          </p:txBody>
        </p:sp>
        <p:cxnSp>
          <p:nvCxnSpPr>
            <p:cNvPr id="215" name="Rak 214">
              <a:extLst>
                <a:ext uri="{FF2B5EF4-FFF2-40B4-BE49-F238E27FC236}">
                  <a16:creationId xmlns:a16="http://schemas.microsoft.com/office/drawing/2014/main" id="{91684817-055F-A24F-B09B-A627BB394539}"/>
                </a:ext>
              </a:extLst>
            </p:cNvPr>
            <p:cNvCxnSpPr>
              <a:cxnSpLocks/>
            </p:cNvCxnSpPr>
            <p:nvPr/>
          </p:nvCxnSpPr>
          <p:spPr>
            <a:xfrm>
              <a:off x="3969630" y="2154540"/>
              <a:ext cx="253515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8" name="Grupp 227">
            <a:extLst>
              <a:ext uri="{FF2B5EF4-FFF2-40B4-BE49-F238E27FC236}">
                <a16:creationId xmlns:a16="http://schemas.microsoft.com/office/drawing/2014/main" id="{E299D53D-6684-E146-891A-C8B298CFD0CD}"/>
              </a:ext>
            </a:extLst>
          </p:cNvPr>
          <p:cNvGrpSpPr/>
          <p:nvPr/>
        </p:nvGrpSpPr>
        <p:grpSpPr>
          <a:xfrm>
            <a:off x="2906762" y="5867041"/>
            <a:ext cx="1075801" cy="588807"/>
            <a:chOff x="3944359" y="5154691"/>
            <a:chExt cx="1075801" cy="588807"/>
          </a:xfrm>
        </p:grpSpPr>
        <p:grpSp>
          <p:nvGrpSpPr>
            <p:cNvPr id="229" name="Grupp 228">
              <a:extLst>
                <a:ext uri="{FF2B5EF4-FFF2-40B4-BE49-F238E27FC236}">
                  <a16:creationId xmlns:a16="http://schemas.microsoft.com/office/drawing/2014/main" id="{0A0E2141-A597-2643-B6B0-047C9A7824FA}"/>
                </a:ext>
              </a:extLst>
            </p:cNvPr>
            <p:cNvGrpSpPr/>
            <p:nvPr/>
          </p:nvGrpSpPr>
          <p:grpSpPr>
            <a:xfrm>
              <a:off x="3944359" y="5154691"/>
              <a:ext cx="899298" cy="588807"/>
              <a:chOff x="5598410" y="3835037"/>
              <a:chExt cx="899298" cy="588807"/>
            </a:xfrm>
          </p:grpSpPr>
          <p:cxnSp>
            <p:nvCxnSpPr>
              <p:cNvPr id="231" name="Rak 230">
                <a:extLst>
                  <a:ext uri="{FF2B5EF4-FFF2-40B4-BE49-F238E27FC236}">
                    <a16:creationId xmlns:a16="http://schemas.microsoft.com/office/drawing/2014/main" id="{3C6DF67E-B745-4448-9864-AA8DF10B8F9C}"/>
                  </a:ext>
                </a:extLst>
              </p:cNvPr>
              <p:cNvCxnSpPr/>
              <p:nvPr/>
            </p:nvCxnSpPr>
            <p:spPr>
              <a:xfrm flipV="1">
                <a:off x="5920302" y="3922509"/>
                <a:ext cx="133815" cy="3547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232" name="Grupp 231">
                <a:extLst>
                  <a:ext uri="{FF2B5EF4-FFF2-40B4-BE49-F238E27FC236}">
                    <a16:creationId xmlns:a16="http://schemas.microsoft.com/office/drawing/2014/main" id="{68DC8F15-5656-9048-ADF4-C67A496A2BBF}"/>
                  </a:ext>
                </a:extLst>
              </p:cNvPr>
              <p:cNvGrpSpPr/>
              <p:nvPr/>
            </p:nvGrpSpPr>
            <p:grpSpPr>
              <a:xfrm>
                <a:off x="5598410" y="3835037"/>
                <a:ext cx="333649" cy="584374"/>
                <a:chOff x="3909939" y="1891489"/>
                <a:chExt cx="333649" cy="584374"/>
              </a:xfrm>
            </p:grpSpPr>
            <p:sp>
              <p:nvSpPr>
                <p:cNvPr id="237" name="textruta 236">
                  <a:extLst>
                    <a:ext uri="{FF2B5EF4-FFF2-40B4-BE49-F238E27FC236}">
                      <a16:creationId xmlns:a16="http://schemas.microsoft.com/office/drawing/2014/main" id="{9053D997-2B7B-6440-99C5-28EFEEA17095}"/>
                    </a:ext>
                  </a:extLst>
                </p:cNvPr>
                <p:cNvSpPr txBox="1"/>
                <p:nvPr/>
              </p:nvSpPr>
              <p:spPr>
                <a:xfrm>
                  <a:off x="3914652" y="1891489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6</a:t>
                  </a:r>
                </a:p>
              </p:txBody>
            </p:sp>
            <p:sp>
              <p:nvSpPr>
                <p:cNvPr id="238" name="textruta 237">
                  <a:extLst>
                    <a:ext uri="{FF2B5EF4-FFF2-40B4-BE49-F238E27FC236}">
                      <a16:creationId xmlns:a16="http://schemas.microsoft.com/office/drawing/2014/main" id="{7BD5CA4B-9DC3-8247-A9A0-08CE0A46E606}"/>
                    </a:ext>
                  </a:extLst>
                </p:cNvPr>
                <p:cNvSpPr txBox="1"/>
                <p:nvPr/>
              </p:nvSpPr>
              <p:spPr>
                <a:xfrm>
                  <a:off x="3909939" y="2106531"/>
                  <a:ext cx="3097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9</a:t>
                  </a:r>
                </a:p>
              </p:txBody>
            </p:sp>
            <p:cxnSp>
              <p:nvCxnSpPr>
                <p:cNvPr id="239" name="Rak 238">
                  <a:extLst>
                    <a:ext uri="{FF2B5EF4-FFF2-40B4-BE49-F238E27FC236}">
                      <a16:creationId xmlns:a16="http://schemas.microsoft.com/office/drawing/2014/main" id="{8FEBC6F5-A700-D64F-AAD7-AD7B4FBFE1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76323" y="2170086"/>
                  <a:ext cx="189425" cy="1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3" name="Grupp 232">
                <a:extLst>
                  <a:ext uri="{FF2B5EF4-FFF2-40B4-BE49-F238E27FC236}">
                    <a16:creationId xmlns:a16="http://schemas.microsoft.com/office/drawing/2014/main" id="{EB86FA96-3663-1C40-9391-30C30AE0A94F}"/>
                  </a:ext>
                </a:extLst>
              </p:cNvPr>
              <p:cNvGrpSpPr/>
              <p:nvPr/>
            </p:nvGrpSpPr>
            <p:grpSpPr>
              <a:xfrm>
                <a:off x="6026104" y="3835037"/>
                <a:ext cx="471604" cy="588807"/>
                <a:chOff x="3846350" y="1886000"/>
                <a:chExt cx="471604" cy="588807"/>
              </a:xfrm>
            </p:grpSpPr>
            <p:sp>
              <p:nvSpPr>
                <p:cNvPr id="234" name="textruta 233">
                  <a:extLst>
                    <a:ext uri="{FF2B5EF4-FFF2-40B4-BE49-F238E27FC236}">
                      <a16:creationId xmlns:a16="http://schemas.microsoft.com/office/drawing/2014/main" id="{A46B42C3-9CBC-F249-A541-053EEDDE8032}"/>
                    </a:ext>
                  </a:extLst>
                </p:cNvPr>
                <p:cNvSpPr txBox="1"/>
                <p:nvPr/>
              </p:nvSpPr>
              <p:spPr>
                <a:xfrm>
                  <a:off x="3846350" y="1886000"/>
                  <a:ext cx="47160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36</a:t>
                  </a:r>
                </a:p>
              </p:txBody>
            </p:sp>
            <p:sp>
              <p:nvSpPr>
                <p:cNvPr id="235" name="textruta 234">
                  <a:extLst>
                    <a:ext uri="{FF2B5EF4-FFF2-40B4-BE49-F238E27FC236}">
                      <a16:creationId xmlns:a16="http://schemas.microsoft.com/office/drawing/2014/main" id="{1EA599D2-1A56-7645-A7A4-D077C5E49089}"/>
                    </a:ext>
                  </a:extLst>
                </p:cNvPr>
                <p:cNvSpPr txBox="1"/>
                <p:nvPr/>
              </p:nvSpPr>
              <p:spPr>
                <a:xfrm>
                  <a:off x="3882459" y="2105475"/>
                  <a:ext cx="3097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solidFill>
                        <a:srgbClr val="A70001"/>
                      </a:solidFill>
                      <a:latin typeface="Bradley Hand" pitchFamily="2" charset="77"/>
                    </a:rPr>
                    <a:t>9</a:t>
                  </a:r>
                </a:p>
              </p:txBody>
            </p:sp>
            <p:cxnSp>
              <p:nvCxnSpPr>
                <p:cNvPr id="236" name="Rak 235">
                  <a:extLst>
                    <a:ext uri="{FF2B5EF4-FFF2-40B4-BE49-F238E27FC236}">
                      <a16:creationId xmlns:a16="http://schemas.microsoft.com/office/drawing/2014/main" id="{21E1DFB8-32DA-9B42-9EF2-81A99808AE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31898" y="2169263"/>
                  <a:ext cx="233317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30" name="textruta 229">
              <a:extLst>
                <a:ext uri="{FF2B5EF4-FFF2-40B4-BE49-F238E27FC236}">
                  <a16:creationId xmlns:a16="http://schemas.microsoft.com/office/drawing/2014/main" id="{02CB7FCC-1BF5-E843-90B5-78586FBA38DA}"/>
                </a:ext>
              </a:extLst>
            </p:cNvPr>
            <p:cNvSpPr txBox="1"/>
            <p:nvPr/>
          </p:nvSpPr>
          <p:spPr>
            <a:xfrm>
              <a:off x="4720529" y="5248623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44" name="Grupp 243">
            <a:extLst>
              <a:ext uri="{FF2B5EF4-FFF2-40B4-BE49-F238E27FC236}">
                <a16:creationId xmlns:a16="http://schemas.microsoft.com/office/drawing/2014/main" id="{406FFF7E-4CDF-1D45-8479-B5D927C0DC83}"/>
              </a:ext>
            </a:extLst>
          </p:cNvPr>
          <p:cNvGrpSpPr/>
          <p:nvPr/>
        </p:nvGrpSpPr>
        <p:grpSpPr>
          <a:xfrm>
            <a:off x="4493554" y="5867041"/>
            <a:ext cx="937078" cy="592275"/>
            <a:chOff x="4028272" y="4803504"/>
            <a:chExt cx="937078" cy="592275"/>
          </a:xfrm>
        </p:grpSpPr>
        <p:sp>
          <p:nvSpPr>
            <p:cNvPr id="245" name="textruta 244">
              <a:extLst>
                <a:ext uri="{FF2B5EF4-FFF2-40B4-BE49-F238E27FC236}">
                  <a16:creationId xmlns:a16="http://schemas.microsoft.com/office/drawing/2014/main" id="{FBF42760-88D3-5A4F-9ADD-DCFC73B736F9}"/>
                </a:ext>
              </a:extLst>
            </p:cNvPr>
            <p:cNvSpPr txBox="1"/>
            <p:nvPr/>
          </p:nvSpPr>
          <p:spPr>
            <a:xfrm>
              <a:off x="4665719" y="4897435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246" name="Grupp 245">
              <a:extLst>
                <a:ext uri="{FF2B5EF4-FFF2-40B4-BE49-F238E27FC236}">
                  <a16:creationId xmlns:a16="http://schemas.microsoft.com/office/drawing/2014/main" id="{A4C099BE-6E28-E04F-AA0F-CDE5854DBD4B}"/>
                </a:ext>
              </a:extLst>
            </p:cNvPr>
            <p:cNvGrpSpPr/>
            <p:nvPr/>
          </p:nvGrpSpPr>
          <p:grpSpPr>
            <a:xfrm>
              <a:off x="4028272" y="4803504"/>
              <a:ext cx="717931" cy="592275"/>
              <a:chOff x="3772527" y="1895117"/>
              <a:chExt cx="717931" cy="592275"/>
            </a:xfrm>
          </p:grpSpPr>
          <p:sp>
            <p:nvSpPr>
              <p:cNvPr id="247" name="textruta 246">
                <a:extLst>
                  <a:ext uri="{FF2B5EF4-FFF2-40B4-BE49-F238E27FC236}">
                    <a16:creationId xmlns:a16="http://schemas.microsoft.com/office/drawing/2014/main" id="{221A7E2F-8102-4348-A9BE-1F7D9C2FF586}"/>
                  </a:ext>
                </a:extLst>
              </p:cNvPr>
              <p:cNvSpPr txBox="1"/>
              <p:nvPr/>
            </p:nvSpPr>
            <p:spPr>
              <a:xfrm>
                <a:off x="3911453" y="1895117"/>
                <a:ext cx="57900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6/</a:t>
                </a:r>
                <a:r>
                  <a:rPr lang="sv-SE" dirty="0">
                    <a:solidFill>
                      <a:srgbClr val="800000"/>
                    </a:solidFill>
                    <a:latin typeface="Bradley Hand" pitchFamily="2" charset="77"/>
                  </a:rPr>
                  <a:t>6</a:t>
                </a:r>
              </a:p>
            </p:txBody>
          </p:sp>
          <p:sp>
            <p:nvSpPr>
              <p:cNvPr id="248" name="textruta 247">
                <a:extLst>
                  <a:ext uri="{FF2B5EF4-FFF2-40B4-BE49-F238E27FC236}">
                    <a16:creationId xmlns:a16="http://schemas.microsoft.com/office/drawing/2014/main" id="{DA4F3D04-BF78-5547-846E-81D1391EB296}"/>
                  </a:ext>
                </a:extLst>
              </p:cNvPr>
              <p:cNvSpPr txBox="1"/>
              <p:nvPr/>
            </p:nvSpPr>
            <p:spPr>
              <a:xfrm>
                <a:off x="3772527" y="2118060"/>
                <a:ext cx="7152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36/</a:t>
                </a:r>
                <a:r>
                  <a:rPr lang="sv-SE" dirty="0">
                    <a:solidFill>
                      <a:srgbClr val="800000"/>
                    </a:solidFill>
                    <a:latin typeface="Bradley Hand" pitchFamily="2" charset="77"/>
                  </a:rPr>
                  <a:t>6</a:t>
                </a:r>
              </a:p>
            </p:txBody>
          </p:sp>
          <p:cxnSp>
            <p:nvCxnSpPr>
              <p:cNvPr id="249" name="Rak 248">
                <a:extLst>
                  <a:ext uri="{FF2B5EF4-FFF2-40B4-BE49-F238E27FC236}">
                    <a16:creationId xmlns:a16="http://schemas.microsoft.com/office/drawing/2014/main" id="{4DA2CE71-9BA3-4441-8B3E-8EB0F4C29D46}"/>
                  </a:ext>
                </a:extLst>
              </p:cNvPr>
              <p:cNvCxnSpPr/>
              <p:nvPr/>
            </p:nvCxnSpPr>
            <p:spPr>
              <a:xfrm>
                <a:off x="3918082" y="2176684"/>
                <a:ext cx="44976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0" name="Grupp 249">
            <a:extLst>
              <a:ext uri="{FF2B5EF4-FFF2-40B4-BE49-F238E27FC236}">
                <a16:creationId xmlns:a16="http://schemas.microsoft.com/office/drawing/2014/main" id="{C458CD7D-5214-9E4F-84AF-A73E5DE1AC2D}"/>
              </a:ext>
            </a:extLst>
          </p:cNvPr>
          <p:cNvGrpSpPr/>
          <p:nvPr/>
        </p:nvGrpSpPr>
        <p:grpSpPr>
          <a:xfrm>
            <a:off x="3936634" y="5877333"/>
            <a:ext cx="666541" cy="578515"/>
            <a:chOff x="2857906" y="555193"/>
            <a:chExt cx="666541" cy="578515"/>
          </a:xfrm>
        </p:grpSpPr>
        <p:grpSp>
          <p:nvGrpSpPr>
            <p:cNvPr id="251" name="Grupp 250">
              <a:extLst>
                <a:ext uri="{FF2B5EF4-FFF2-40B4-BE49-F238E27FC236}">
                  <a16:creationId xmlns:a16="http://schemas.microsoft.com/office/drawing/2014/main" id="{A71A57AE-2211-D44E-BEE9-DFF0A3BFF16A}"/>
                </a:ext>
              </a:extLst>
            </p:cNvPr>
            <p:cNvGrpSpPr/>
            <p:nvPr/>
          </p:nvGrpSpPr>
          <p:grpSpPr>
            <a:xfrm>
              <a:off x="2857906" y="555193"/>
              <a:ext cx="471604" cy="578515"/>
              <a:chOff x="3867226" y="1880715"/>
              <a:chExt cx="471604" cy="578515"/>
            </a:xfrm>
          </p:grpSpPr>
          <p:sp>
            <p:nvSpPr>
              <p:cNvPr id="253" name="textruta 252">
                <a:extLst>
                  <a:ext uri="{FF2B5EF4-FFF2-40B4-BE49-F238E27FC236}">
                    <a16:creationId xmlns:a16="http://schemas.microsoft.com/office/drawing/2014/main" id="{BCF8CF4C-6DDA-9540-9A49-B81EC1B1E53C}"/>
                  </a:ext>
                </a:extLst>
              </p:cNvPr>
              <p:cNvSpPr txBox="1"/>
              <p:nvPr/>
            </p:nvSpPr>
            <p:spPr>
              <a:xfrm>
                <a:off x="3931320" y="1880715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</a:t>
                </a:r>
              </a:p>
            </p:txBody>
          </p:sp>
          <p:sp>
            <p:nvSpPr>
              <p:cNvPr id="254" name="textruta 253">
                <a:extLst>
                  <a:ext uri="{FF2B5EF4-FFF2-40B4-BE49-F238E27FC236}">
                    <a16:creationId xmlns:a16="http://schemas.microsoft.com/office/drawing/2014/main" id="{85FBA910-F7E9-BA4D-8551-2B20CEB3CA36}"/>
                  </a:ext>
                </a:extLst>
              </p:cNvPr>
              <p:cNvSpPr txBox="1"/>
              <p:nvPr/>
            </p:nvSpPr>
            <p:spPr>
              <a:xfrm>
                <a:off x="3867226" y="2089898"/>
                <a:ext cx="4716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36</a:t>
                </a:r>
              </a:p>
            </p:txBody>
          </p:sp>
          <p:cxnSp>
            <p:nvCxnSpPr>
              <p:cNvPr id="255" name="Rak 254">
                <a:extLst>
                  <a:ext uri="{FF2B5EF4-FFF2-40B4-BE49-F238E27FC236}">
                    <a16:creationId xmlns:a16="http://schemas.microsoft.com/office/drawing/2014/main" id="{7B9FED6E-FF4C-A242-A45B-6A78537A14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9630" y="2154540"/>
                <a:ext cx="25351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2" name="textruta 251">
              <a:extLst>
                <a:ext uri="{FF2B5EF4-FFF2-40B4-BE49-F238E27FC236}">
                  <a16:creationId xmlns:a16="http://schemas.microsoft.com/office/drawing/2014/main" id="{6E8B1B66-E0B7-384B-AA71-900D7FAA7A34}"/>
                </a:ext>
              </a:extLst>
            </p:cNvPr>
            <p:cNvSpPr txBox="1"/>
            <p:nvPr/>
          </p:nvSpPr>
          <p:spPr>
            <a:xfrm>
              <a:off x="3224816" y="638832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56" name="Grupp 255">
            <a:extLst>
              <a:ext uri="{FF2B5EF4-FFF2-40B4-BE49-F238E27FC236}">
                <a16:creationId xmlns:a16="http://schemas.microsoft.com/office/drawing/2014/main" id="{6DD35A00-D1E2-084A-9BE0-84C80FC98867}"/>
              </a:ext>
            </a:extLst>
          </p:cNvPr>
          <p:cNvGrpSpPr/>
          <p:nvPr/>
        </p:nvGrpSpPr>
        <p:grpSpPr>
          <a:xfrm>
            <a:off x="5420977" y="5867041"/>
            <a:ext cx="332142" cy="582307"/>
            <a:chOff x="3903816" y="1849084"/>
            <a:chExt cx="332142" cy="582307"/>
          </a:xfrm>
        </p:grpSpPr>
        <p:sp>
          <p:nvSpPr>
            <p:cNvPr id="257" name="textruta 256">
              <a:extLst>
                <a:ext uri="{FF2B5EF4-FFF2-40B4-BE49-F238E27FC236}">
                  <a16:creationId xmlns:a16="http://schemas.microsoft.com/office/drawing/2014/main" id="{F8941B2E-368C-D24D-887F-954C08D6B028}"/>
                </a:ext>
              </a:extLst>
            </p:cNvPr>
            <p:cNvSpPr txBox="1"/>
            <p:nvPr/>
          </p:nvSpPr>
          <p:spPr>
            <a:xfrm>
              <a:off x="3907331" y="1849084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</a:t>
              </a:r>
            </a:p>
          </p:txBody>
        </p:sp>
        <p:sp>
          <p:nvSpPr>
            <p:cNvPr id="258" name="textruta 257">
              <a:extLst>
                <a:ext uri="{FF2B5EF4-FFF2-40B4-BE49-F238E27FC236}">
                  <a16:creationId xmlns:a16="http://schemas.microsoft.com/office/drawing/2014/main" id="{5AA7B556-BE94-9D47-8A92-6E953C5B33FE}"/>
                </a:ext>
              </a:extLst>
            </p:cNvPr>
            <p:cNvSpPr txBox="1"/>
            <p:nvPr/>
          </p:nvSpPr>
          <p:spPr>
            <a:xfrm>
              <a:off x="3903816" y="2062059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6</a:t>
              </a:r>
            </a:p>
          </p:txBody>
        </p:sp>
        <p:cxnSp>
          <p:nvCxnSpPr>
            <p:cNvPr id="259" name="Rak 258">
              <a:extLst>
                <a:ext uri="{FF2B5EF4-FFF2-40B4-BE49-F238E27FC236}">
                  <a16:creationId xmlns:a16="http://schemas.microsoft.com/office/drawing/2014/main" id="{2F4CCA59-73FB-CB4E-ABA5-D23F083E2CA0}"/>
                </a:ext>
              </a:extLst>
            </p:cNvPr>
            <p:cNvCxnSpPr>
              <a:cxnSpLocks/>
            </p:cNvCxnSpPr>
            <p:nvPr/>
          </p:nvCxnSpPr>
          <p:spPr>
            <a:xfrm>
              <a:off x="3967310" y="2130651"/>
              <a:ext cx="18653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upp 1">
            <a:extLst>
              <a:ext uri="{FF2B5EF4-FFF2-40B4-BE49-F238E27FC236}">
                <a16:creationId xmlns:a16="http://schemas.microsoft.com/office/drawing/2014/main" id="{59A7B37A-5152-0046-AEE2-B045BB1C087F}"/>
              </a:ext>
            </a:extLst>
          </p:cNvPr>
          <p:cNvGrpSpPr/>
          <p:nvPr/>
        </p:nvGrpSpPr>
        <p:grpSpPr>
          <a:xfrm>
            <a:off x="1731788" y="5837642"/>
            <a:ext cx="1218939" cy="578312"/>
            <a:chOff x="375861" y="5569943"/>
            <a:chExt cx="1218939" cy="578312"/>
          </a:xfrm>
        </p:grpSpPr>
        <p:grpSp>
          <p:nvGrpSpPr>
            <p:cNvPr id="216" name="Grupp 215">
              <a:extLst>
                <a:ext uri="{FF2B5EF4-FFF2-40B4-BE49-F238E27FC236}">
                  <a16:creationId xmlns:a16="http://schemas.microsoft.com/office/drawing/2014/main" id="{291D127F-3703-6C4A-8090-1BA02494822F}"/>
                </a:ext>
              </a:extLst>
            </p:cNvPr>
            <p:cNvGrpSpPr/>
            <p:nvPr/>
          </p:nvGrpSpPr>
          <p:grpSpPr>
            <a:xfrm>
              <a:off x="739079" y="5569943"/>
              <a:ext cx="855721" cy="578312"/>
              <a:chOff x="859300" y="1559967"/>
              <a:chExt cx="855721" cy="578312"/>
            </a:xfrm>
          </p:grpSpPr>
          <p:grpSp>
            <p:nvGrpSpPr>
              <p:cNvPr id="217" name="Grupp 216">
                <a:extLst>
                  <a:ext uri="{FF2B5EF4-FFF2-40B4-BE49-F238E27FC236}">
                    <a16:creationId xmlns:a16="http://schemas.microsoft.com/office/drawing/2014/main" id="{8A83C9D0-242E-D54A-A553-927D657CFF3B}"/>
                  </a:ext>
                </a:extLst>
              </p:cNvPr>
              <p:cNvGrpSpPr/>
              <p:nvPr/>
            </p:nvGrpSpPr>
            <p:grpSpPr>
              <a:xfrm>
                <a:off x="1056543" y="1666692"/>
                <a:ext cx="658478" cy="392230"/>
                <a:chOff x="1069738" y="617821"/>
                <a:chExt cx="658478" cy="392230"/>
              </a:xfrm>
            </p:grpSpPr>
            <p:grpSp>
              <p:nvGrpSpPr>
                <p:cNvPr id="222" name="Grupp 221">
                  <a:extLst>
                    <a:ext uri="{FF2B5EF4-FFF2-40B4-BE49-F238E27FC236}">
                      <a16:creationId xmlns:a16="http://schemas.microsoft.com/office/drawing/2014/main" id="{FA59B468-644E-0548-B318-37CC3CD01C01}"/>
                    </a:ext>
                  </a:extLst>
                </p:cNvPr>
                <p:cNvGrpSpPr/>
                <p:nvPr/>
              </p:nvGrpSpPr>
              <p:grpSpPr>
                <a:xfrm>
                  <a:off x="1069738" y="620706"/>
                  <a:ext cx="470831" cy="389345"/>
                  <a:chOff x="4596644" y="5200920"/>
                  <a:chExt cx="470831" cy="389345"/>
                </a:xfrm>
              </p:grpSpPr>
              <p:grpSp>
                <p:nvGrpSpPr>
                  <p:cNvPr id="224" name="Grupp 223">
                    <a:extLst>
                      <a:ext uri="{FF2B5EF4-FFF2-40B4-BE49-F238E27FC236}">
                        <a16:creationId xmlns:a16="http://schemas.microsoft.com/office/drawing/2014/main" id="{C50BC144-EBAF-E64D-9614-7356C9621AE5}"/>
                      </a:ext>
                    </a:extLst>
                  </p:cNvPr>
                  <p:cNvGrpSpPr/>
                  <p:nvPr/>
                </p:nvGrpSpPr>
                <p:grpSpPr>
                  <a:xfrm>
                    <a:off x="4596644" y="5200920"/>
                    <a:ext cx="470831" cy="389345"/>
                    <a:chOff x="3280094" y="1797412"/>
                    <a:chExt cx="470831" cy="389345"/>
                  </a:xfrm>
                </p:grpSpPr>
                <p:sp>
                  <p:nvSpPr>
                    <p:cNvPr id="226" name="textruta 225">
                      <a:extLst>
                        <a:ext uri="{FF2B5EF4-FFF2-40B4-BE49-F238E27FC236}">
                          <a16:creationId xmlns:a16="http://schemas.microsoft.com/office/drawing/2014/main" id="{B052DBB9-DAC3-1748-A592-9BDE339F77A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80094" y="1817425"/>
                      <a:ext cx="32877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endParaRPr lang="sv-SE" dirty="0">
                        <a:latin typeface="Bradley Hand" pitchFamily="2" charset="77"/>
                      </a:endParaRPr>
                    </a:p>
                  </p:txBody>
                </p:sp>
                <p:sp>
                  <p:nvSpPr>
                    <p:cNvPr id="227" name="textruta 226">
                      <a:extLst>
                        <a:ext uri="{FF2B5EF4-FFF2-40B4-BE49-F238E27FC236}">
                          <a16:creationId xmlns:a16="http://schemas.microsoft.com/office/drawing/2014/main" id="{42D6F786-4262-F745-A466-DE8970B2FDD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421989" y="1797412"/>
                      <a:ext cx="32893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latin typeface="Bradley Hand" pitchFamily="2" charset="77"/>
                        </a:rPr>
                        <a:t>4</a:t>
                      </a:r>
                    </a:p>
                  </p:txBody>
                </p:sp>
              </p:grpSp>
              <p:cxnSp>
                <p:nvCxnSpPr>
                  <p:cNvPr id="225" name="Rak 224">
                    <a:extLst>
                      <a:ext uri="{FF2B5EF4-FFF2-40B4-BE49-F238E27FC236}">
                        <a16:creationId xmlns:a16="http://schemas.microsoft.com/office/drawing/2014/main" id="{7768ED0A-B4B7-4145-ABAB-1861179C7BDB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4687997" y="5204133"/>
                    <a:ext cx="133815" cy="354739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6"/>
                  </a:lnRef>
                  <a:fillRef idx="0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3" name="textruta 222">
                  <a:extLst>
                    <a:ext uri="{FF2B5EF4-FFF2-40B4-BE49-F238E27FC236}">
                      <a16:creationId xmlns:a16="http://schemas.microsoft.com/office/drawing/2014/main" id="{271600CE-7EFE-2A46-B97E-D9753B45961C}"/>
                    </a:ext>
                  </a:extLst>
                </p:cNvPr>
                <p:cNvSpPr txBox="1"/>
                <p:nvPr/>
              </p:nvSpPr>
              <p:spPr>
                <a:xfrm>
                  <a:off x="1428134" y="617821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=</a:t>
                  </a:r>
                </a:p>
              </p:txBody>
            </p:sp>
          </p:grpSp>
          <p:grpSp>
            <p:nvGrpSpPr>
              <p:cNvPr id="218" name="Grupp 217">
                <a:extLst>
                  <a:ext uri="{FF2B5EF4-FFF2-40B4-BE49-F238E27FC236}">
                    <a16:creationId xmlns:a16="http://schemas.microsoft.com/office/drawing/2014/main" id="{D814D4A4-8AB5-9245-81B4-6B66CDC6F7DF}"/>
                  </a:ext>
                </a:extLst>
              </p:cNvPr>
              <p:cNvGrpSpPr/>
              <p:nvPr/>
            </p:nvGrpSpPr>
            <p:grpSpPr>
              <a:xfrm>
                <a:off x="859300" y="1559967"/>
                <a:ext cx="339177" cy="578312"/>
                <a:chOff x="3885599" y="1874473"/>
                <a:chExt cx="339177" cy="578312"/>
              </a:xfrm>
            </p:grpSpPr>
            <p:sp>
              <p:nvSpPr>
                <p:cNvPr id="219" name="textruta 218">
                  <a:extLst>
                    <a:ext uri="{FF2B5EF4-FFF2-40B4-BE49-F238E27FC236}">
                      <a16:creationId xmlns:a16="http://schemas.microsoft.com/office/drawing/2014/main" id="{D1D6CEDE-041D-7A4B-8201-714ACCAE8061}"/>
                    </a:ext>
                  </a:extLst>
                </p:cNvPr>
                <p:cNvSpPr txBox="1"/>
                <p:nvPr/>
              </p:nvSpPr>
              <p:spPr>
                <a:xfrm>
                  <a:off x="3892634" y="1874473"/>
                  <a:ext cx="3321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6</a:t>
                  </a:r>
                </a:p>
              </p:txBody>
            </p:sp>
            <p:sp>
              <p:nvSpPr>
                <p:cNvPr id="220" name="textruta 219">
                  <a:extLst>
                    <a:ext uri="{FF2B5EF4-FFF2-40B4-BE49-F238E27FC236}">
                      <a16:creationId xmlns:a16="http://schemas.microsoft.com/office/drawing/2014/main" id="{02A31474-F3C6-4A45-B773-5F4D49D285CC}"/>
                    </a:ext>
                  </a:extLst>
                </p:cNvPr>
                <p:cNvSpPr txBox="1"/>
                <p:nvPr/>
              </p:nvSpPr>
              <p:spPr>
                <a:xfrm>
                  <a:off x="3885599" y="2083453"/>
                  <a:ext cx="3097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9</a:t>
                  </a:r>
                </a:p>
              </p:txBody>
            </p:sp>
            <p:cxnSp>
              <p:nvCxnSpPr>
                <p:cNvPr id="221" name="Rak 220">
                  <a:extLst>
                    <a:ext uri="{FF2B5EF4-FFF2-40B4-BE49-F238E27FC236}">
                      <a16:creationId xmlns:a16="http://schemas.microsoft.com/office/drawing/2014/main" id="{97C76301-5283-5541-8D1C-826A54D1E1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40179" y="2152220"/>
                  <a:ext cx="182583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68" name="textruta 267">
              <a:extLst>
                <a:ext uri="{FF2B5EF4-FFF2-40B4-BE49-F238E27FC236}">
                  <a16:creationId xmlns:a16="http://schemas.microsoft.com/office/drawing/2014/main" id="{3638B5B0-AF10-9E45-8506-26BB5189D208}"/>
                </a:ext>
              </a:extLst>
            </p:cNvPr>
            <p:cNvSpPr txBox="1"/>
            <p:nvPr/>
          </p:nvSpPr>
          <p:spPr>
            <a:xfrm>
              <a:off x="375861" y="5677265"/>
              <a:ext cx="375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f)</a:t>
              </a:r>
            </a:p>
          </p:txBody>
        </p:sp>
      </p:grpSp>
      <p:grpSp>
        <p:nvGrpSpPr>
          <p:cNvPr id="34" name="Grupp 33">
            <a:extLst>
              <a:ext uri="{FF2B5EF4-FFF2-40B4-BE49-F238E27FC236}">
                <a16:creationId xmlns:a16="http://schemas.microsoft.com/office/drawing/2014/main" id="{A82C33BB-66DB-4145-A2FA-DE73F1FFC1E4}"/>
              </a:ext>
            </a:extLst>
          </p:cNvPr>
          <p:cNvGrpSpPr/>
          <p:nvPr/>
        </p:nvGrpSpPr>
        <p:grpSpPr>
          <a:xfrm>
            <a:off x="1794299" y="4985370"/>
            <a:ext cx="1443752" cy="627574"/>
            <a:chOff x="1926810" y="4932729"/>
            <a:chExt cx="1443752" cy="627574"/>
          </a:xfrm>
        </p:grpSpPr>
        <p:grpSp>
          <p:nvGrpSpPr>
            <p:cNvPr id="185" name="Grupp 184">
              <a:extLst>
                <a:ext uri="{FF2B5EF4-FFF2-40B4-BE49-F238E27FC236}">
                  <a16:creationId xmlns:a16="http://schemas.microsoft.com/office/drawing/2014/main" id="{C6E252DC-261D-6A41-AED1-BCE30B303A8F}"/>
                </a:ext>
              </a:extLst>
            </p:cNvPr>
            <p:cNvGrpSpPr/>
            <p:nvPr/>
          </p:nvGrpSpPr>
          <p:grpSpPr>
            <a:xfrm>
              <a:off x="2309630" y="4932729"/>
              <a:ext cx="1060932" cy="627574"/>
              <a:chOff x="859245" y="1559967"/>
              <a:chExt cx="1060932" cy="627574"/>
            </a:xfrm>
          </p:grpSpPr>
          <p:grpSp>
            <p:nvGrpSpPr>
              <p:cNvPr id="186" name="Grupp 185">
                <a:extLst>
                  <a:ext uri="{FF2B5EF4-FFF2-40B4-BE49-F238E27FC236}">
                    <a16:creationId xmlns:a16="http://schemas.microsoft.com/office/drawing/2014/main" id="{461FDFD0-88CB-5440-8A6D-1BC19DE2FF7C}"/>
                  </a:ext>
                </a:extLst>
              </p:cNvPr>
              <p:cNvGrpSpPr/>
              <p:nvPr/>
            </p:nvGrpSpPr>
            <p:grpSpPr>
              <a:xfrm>
                <a:off x="1056543" y="1572631"/>
                <a:ext cx="863634" cy="614910"/>
                <a:chOff x="1069738" y="523760"/>
                <a:chExt cx="863634" cy="614910"/>
              </a:xfrm>
            </p:grpSpPr>
            <p:grpSp>
              <p:nvGrpSpPr>
                <p:cNvPr id="191" name="Grupp 190">
                  <a:extLst>
                    <a:ext uri="{FF2B5EF4-FFF2-40B4-BE49-F238E27FC236}">
                      <a16:creationId xmlns:a16="http://schemas.microsoft.com/office/drawing/2014/main" id="{1C8EE0EB-FCBC-1148-A2F0-0316BFFBBFF2}"/>
                    </a:ext>
                  </a:extLst>
                </p:cNvPr>
                <p:cNvGrpSpPr/>
                <p:nvPr/>
              </p:nvGrpSpPr>
              <p:grpSpPr>
                <a:xfrm>
                  <a:off x="1069738" y="523760"/>
                  <a:ext cx="612944" cy="614910"/>
                  <a:chOff x="4596644" y="5103974"/>
                  <a:chExt cx="612944" cy="614910"/>
                </a:xfrm>
              </p:grpSpPr>
              <p:grpSp>
                <p:nvGrpSpPr>
                  <p:cNvPr id="193" name="Grupp 192">
                    <a:extLst>
                      <a:ext uri="{FF2B5EF4-FFF2-40B4-BE49-F238E27FC236}">
                        <a16:creationId xmlns:a16="http://schemas.microsoft.com/office/drawing/2014/main" id="{021BD1FA-BAAE-1548-9B76-73D3B2C70C63}"/>
                      </a:ext>
                    </a:extLst>
                  </p:cNvPr>
                  <p:cNvGrpSpPr/>
                  <p:nvPr/>
                </p:nvGrpSpPr>
                <p:grpSpPr>
                  <a:xfrm>
                    <a:off x="4596644" y="5103974"/>
                    <a:ext cx="612944" cy="614910"/>
                    <a:chOff x="3280094" y="1700466"/>
                    <a:chExt cx="612944" cy="614910"/>
                  </a:xfrm>
                </p:grpSpPr>
                <p:sp>
                  <p:nvSpPr>
                    <p:cNvPr id="195" name="textruta 194">
                      <a:extLst>
                        <a:ext uri="{FF2B5EF4-FFF2-40B4-BE49-F238E27FC236}">
                          <a16:creationId xmlns:a16="http://schemas.microsoft.com/office/drawing/2014/main" id="{583E9ED5-B6A4-9E4E-AB28-7226BB36975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80094" y="1817425"/>
                      <a:ext cx="32877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endParaRPr lang="sv-SE" dirty="0">
                        <a:latin typeface="Bradley Hand" pitchFamily="2" charset="77"/>
                      </a:endParaRPr>
                    </a:p>
                  </p:txBody>
                </p:sp>
                <p:grpSp>
                  <p:nvGrpSpPr>
                    <p:cNvPr id="196" name="Grupp 195">
                      <a:extLst>
                        <a:ext uri="{FF2B5EF4-FFF2-40B4-BE49-F238E27FC236}">
                          <a16:creationId xmlns:a16="http://schemas.microsoft.com/office/drawing/2014/main" id="{0ABEDEF1-ABE2-3545-9900-EDAC43681AD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57012" y="1700466"/>
                      <a:ext cx="336026" cy="614910"/>
                      <a:chOff x="3885544" y="1874473"/>
                      <a:chExt cx="336026" cy="614910"/>
                    </a:xfrm>
                  </p:grpSpPr>
                  <p:sp>
                    <p:nvSpPr>
                      <p:cNvPr id="197" name="textruta 196">
                        <a:extLst>
                          <a:ext uri="{FF2B5EF4-FFF2-40B4-BE49-F238E27FC236}">
                            <a16:creationId xmlns:a16="http://schemas.microsoft.com/office/drawing/2014/main" id="{6AFDAD3F-A0F0-2446-9D30-388DB086E29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892634" y="1874473"/>
                        <a:ext cx="328936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sv-SE" dirty="0">
                            <a:latin typeface="Bradley Hand" pitchFamily="2" charset="77"/>
                          </a:rPr>
                          <a:t>2</a:t>
                        </a:r>
                      </a:p>
                    </p:txBody>
                  </p:sp>
                  <p:sp>
                    <p:nvSpPr>
                      <p:cNvPr id="198" name="textruta 197">
                        <a:extLst>
                          <a:ext uri="{FF2B5EF4-FFF2-40B4-BE49-F238E27FC236}">
                            <a16:creationId xmlns:a16="http://schemas.microsoft.com/office/drawing/2014/main" id="{FA79E5F9-F952-AA4E-A26A-32DF98940C5C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885544" y="2120051"/>
                        <a:ext cx="32412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sv-SE" dirty="0">
                            <a:latin typeface="Bradley Hand" pitchFamily="2" charset="77"/>
                          </a:rPr>
                          <a:t>3</a:t>
                        </a:r>
                      </a:p>
                    </p:txBody>
                  </p:sp>
                  <p:cxnSp>
                    <p:nvCxnSpPr>
                      <p:cNvPr id="199" name="Rak 198">
                        <a:extLst>
                          <a:ext uri="{FF2B5EF4-FFF2-40B4-BE49-F238E27FC236}">
                            <a16:creationId xmlns:a16="http://schemas.microsoft.com/office/drawing/2014/main" id="{59E97294-224B-9B4D-8E5B-593B206595A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927834" y="2183970"/>
                        <a:ext cx="217081" cy="0"/>
                      </a:xfrm>
                      <a:prstGeom prst="line">
                        <a:avLst/>
                      </a:prstGeom>
                      <a:ln w="9525" cmpd="sng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194" name="Rak 193">
                    <a:extLst>
                      <a:ext uri="{FF2B5EF4-FFF2-40B4-BE49-F238E27FC236}">
                        <a16:creationId xmlns:a16="http://schemas.microsoft.com/office/drawing/2014/main" id="{46400DA9-B527-FB49-9637-65B7BBC99386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4725696" y="5200960"/>
                    <a:ext cx="133815" cy="354739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6"/>
                  </a:lnRef>
                  <a:fillRef idx="0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92" name="textruta 191">
                  <a:extLst>
                    <a:ext uri="{FF2B5EF4-FFF2-40B4-BE49-F238E27FC236}">
                      <a16:creationId xmlns:a16="http://schemas.microsoft.com/office/drawing/2014/main" id="{4DC5CB64-9F1B-A646-A8CC-EBDC9CDA4C28}"/>
                    </a:ext>
                  </a:extLst>
                </p:cNvPr>
                <p:cNvSpPr txBox="1"/>
                <p:nvPr/>
              </p:nvSpPr>
              <p:spPr>
                <a:xfrm>
                  <a:off x="1633290" y="633885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=</a:t>
                  </a:r>
                </a:p>
              </p:txBody>
            </p:sp>
          </p:grpSp>
          <p:grpSp>
            <p:nvGrpSpPr>
              <p:cNvPr id="187" name="Grupp 186">
                <a:extLst>
                  <a:ext uri="{FF2B5EF4-FFF2-40B4-BE49-F238E27FC236}">
                    <a16:creationId xmlns:a16="http://schemas.microsoft.com/office/drawing/2014/main" id="{F9988647-B76D-534C-A73C-632FA1E5F42A}"/>
                  </a:ext>
                </a:extLst>
              </p:cNvPr>
              <p:cNvGrpSpPr/>
              <p:nvPr/>
            </p:nvGrpSpPr>
            <p:grpSpPr>
              <a:xfrm>
                <a:off x="859245" y="1559967"/>
                <a:ext cx="331218" cy="614910"/>
                <a:chOff x="3885544" y="1874473"/>
                <a:chExt cx="331218" cy="614910"/>
              </a:xfrm>
            </p:grpSpPr>
            <p:sp>
              <p:nvSpPr>
                <p:cNvPr id="188" name="textruta 187">
                  <a:extLst>
                    <a:ext uri="{FF2B5EF4-FFF2-40B4-BE49-F238E27FC236}">
                      <a16:creationId xmlns:a16="http://schemas.microsoft.com/office/drawing/2014/main" id="{F386968E-E344-F248-8892-9ECD7B29900C}"/>
                    </a:ext>
                  </a:extLst>
                </p:cNvPr>
                <p:cNvSpPr txBox="1"/>
                <p:nvPr/>
              </p:nvSpPr>
              <p:spPr>
                <a:xfrm>
                  <a:off x="3892634" y="1874473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sp>
              <p:nvSpPr>
                <p:cNvPr id="189" name="textruta 188">
                  <a:extLst>
                    <a:ext uri="{FF2B5EF4-FFF2-40B4-BE49-F238E27FC236}">
                      <a16:creationId xmlns:a16="http://schemas.microsoft.com/office/drawing/2014/main" id="{6E4467EB-8096-A048-8D98-2A5067CFF9FD}"/>
                    </a:ext>
                  </a:extLst>
                </p:cNvPr>
                <p:cNvSpPr txBox="1"/>
                <p:nvPr/>
              </p:nvSpPr>
              <p:spPr>
                <a:xfrm>
                  <a:off x="3885544" y="2120051"/>
                  <a:ext cx="32573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5</a:t>
                  </a:r>
                </a:p>
              </p:txBody>
            </p:sp>
            <p:cxnSp>
              <p:nvCxnSpPr>
                <p:cNvPr id="190" name="Rak 189">
                  <a:extLst>
                    <a:ext uri="{FF2B5EF4-FFF2-40B4-BE49-F238E27FC236}">
                      <a16:creationId xmlns:a16="http://schemas.microsoft.com/office/drawing/2014/main" id="{2456D772-7859-C445-A5C9-DF1CCB138D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27834" y="2183970"/>
                  <a:ext cx="217081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84" name="textruta 283">
              <a:extLst>
                <a:ext uri="{FF2B5EF4-FFF2-40B4-BE49-F238E27FC236}">
                  <a16:creationId xmlns:a16="http://schemas.microsoft.com/office/drawing/2014/main" id="{06FF0994-46C8-A848-9135-963FDF18529D}"/>
                </a:ext>
              </a:extLst>
            </p:cNvPr>
            <p:cNvSpPr txBox="1"/>
            <p:nvPr/>
          </p:nvSpPr>
          <p:spPr>
            <a:xfrm>
              <a:off x="1926810" y="5039392"/>
              <a:ext cx="375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e)</a:t>
              </a:r>
            </a:p>
          </p:txBody>
        </p:sp>
      </p:grpSp>
      <p:grpSp>
        <p:nvGrpSpPr>
          <p:cNvPr id="35" name="Grupp 34">
            <a:extLst>
              <a:ext uri="{FF2B5EF4-FFF2-40B4-BE49-F238E27FC236}">
                <a16:creationId xmlns:a16="http://schemas.microsoft.com/office/drawing/2014/main" id="{F5716ACD-D2F9-5B4F-8F52-38C8E44EA8EB}"/>
              </a:ext>
            </a:extLst>
          </p:cNvPr>
          <p:cNvGrpSpPr/>
          <p:nvPr/>
        </p:nvGrpSpPr>
        <p:grpSpPr>
          <a:xfrm>
            <a:off x="1783737" y="4109012"/>
            <a:ext cx="1288735" cy="592431"/>
            <a:chOff x="469350" y="3675887"/>
            <a:chExt cx="1288735" cy="592431"/>
          </a:xfrm>
        </p:grpSpPr>
        <p:grpSp>
          <p:nvGrpSpPr>
            <p:cNvPr id="149" name="Grupp 148">
              <a:extLst>
                <a:ext uri="{FF2B5EF4-FFF2-40B4-BE49-F238E27FC236}">
                  <a16:creationId xmlns:a16="http://schemas.microsoft.com/office/drawing/2014/main" id="{0CB05A6D-6E5D-7D48-9D54-88BF62105953}"/>
                </a:ext>
              </a:extLst>
            </p:cNvPr>
            <p:cNvGrpSpPr/>
            <p:nvPr/>
          </p:nvGrpSpPr>
          <p:grpSpPr>
            <a:xfrm>
              <a:off x="823505" y="3675887"/>
              <a:ext cx="934580" cy="592431"/>
              <a:chOff x="964011" y="532979"/>
              <a:chExt cx="934580" cy="592431"/>
            </a:xfrm>
          </p:grpSpPr>
          <p:grpSp>
            <p:nvGrpSpPr>
              <p:cNvPr id="150" name="Grupp 149">
                <a:extLst>
                  <a:ext uri="{FF2B5EF4-FFF2-40B4-BE49-F238E27FC236}">
                    <a16:creationId xmlns:a16="http://schemas.microsoft.com/office/drawing/2014/main" id="{84856750-4D01-4845-8A54-03CB3782B08E}"/>
                  </a:ext>
                </a:extLst>
              </p:cNvPr>
              <p:cNvGrpSpPr/>
              <p:nvPr/>
            </p:nvGrpSpPr>
            <p:grpSpPr>
              <a:xfrm>
                <a:off x="964011" y="532979"/>
                <a:ext cx="700729" cy="592431"/>
                <a:chOff x="4490917" y="5113193"/>
                <a:chExt cx="700729" cy="592431"/>
              </a:xfrm>
            </p:grpSpPr>
            <p:grpSp>
              <p:nvGrpSpPr>
                <p:cNvPr id="152" name="Grupp 151">
                  <a:extLst>
                    <a:ext uri="{FF2B5EF4-FFF2-40B4-BE49-F238E27FC236}">
                      <a16:creationId xmlns:a16="http://schemas.microsoft.com/office/drawing/2014/main" id="{46ECA22B-BC6F-6C46-9BEB-5CC1811AD51E}"/>
                    </a:ext>
                  </a:extLst>
                </p:cNvPr>
                <p:cNvGrpSpPr/>
                <p:nvPr/>
              </p:nvGrpSpPr>
              <p:grpSpPr>
                <a:xfrm>
                  <a:off x="4490917" y="5113193"/>
                  <a:ext cx="700729" cy="592431"/>
                  <a:chOff x="3174367" y="1709685"/>
                  <a:chExt cx="700729" cy="592431"/>
                </a:xfrm>
              </p:grpSpPr>
              <p:grpSp>
                <p:nvGrpSpPr>
                  <p:cNvPr id="154" name="Grupp 153">
                    <a:extLst>
                      <a:ext uri="{FF2B5EF4-FFF2-40B4-BE49-F238E27FC236}">
                        <a16:creationId xmlns:a16="http://schemas.microsoft.com/office/drawing/2014/main" id="{8A9B75A2-91B5-154A-8C3C-3159342C2FEA}"/>
                      </a:ext>
                    </a:extLst>
                  </p:cNvPr>
                  <p:cNvGrpSpPr/>
                  <p:nvPr/>
                </p:nvGrpSpPr>
                <p:grpSpPr>
                  <a:xfrm>
                    <a:off x="3174367" y="1762886"/>
                    <a:ext cx="425009" cy="426289"/>
                    <a:chOff x="3174367" y="1762886"/>
                    <a:chExt cx="425009" cy="426289"/>
                  </a:xfrm>
                </p:grpSpPr>
                <p:sp>
                  <p:nvSpPr>
                    <p:cNvPr id="159" name="textruta 158">
                      <a:extLst>
                        <a:ext uri="{FF2B5EF4-FFF2-40B4-BE49-F238E27FC236}">
                          <a16:creationId xmlns:a16="http://schemas.microsoft.com/office/drawing/2014/main" id="{CD554CA4-D21E-8B4D-95AB-2EFA14482B3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174367" y="1762886"/>
                      <a:ext cx="324128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latin typeface="Bradley Hand" pitchFamily="2" charset="77"/>
                        </a:rPr>
                        <a:t>3</a:t>
                      </a:r>
                    </a:p>
                  </p:txBody>
                </p:sp>
                <p:sp>
                  <p:nvSpPr>
                    <p:cNvPr id="160" name="textruta 159">
                      <a:extLst>
                        <a:ext uri="{FF2B5EF4-FFF2-40B4-BE49-F238E27FC236}">
                          <a16:creationId xmlns:a16="http://schemas.microsoft.com/office/drawing/2014/main" id="{86772AE1-9EE3-0747-8CDB-CE584C1EF51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70603" y="1819843"/>
                      <a:ext cx="32877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endParaRPr lang="sv-SE" dirty="0">
                        <a:latin typeface="Bradley Hand" pitchFamily="2" charset="77"/>
                      </a:endParaRPr>
                    </a:p>
                  </p:txBody>
                </p:sp>
              </p:grpSp>
              <p:grpSp>
                <p:nvGrpSpPr>
                  <p:cNvPr id="155" name="Grupp 154">
                    <a:extLst>
                      <a:ext uri="{FF2B5EF4-FFF2-40B4-BE49-F238E27FC236}">
                        <a16:creationId xmlns:a16="http://schemas.microsoft.com/office/drawing/2014/main" id="{405E0433-B7A7-5844-8DAE-999FB684C7CB}"/>
                      </a:ext>
                    </a:extLst>
                  </p:cNvPr>
                  <p:cNvGrpSpPr/>
                  <p:nvPr/>
                </p:nvGrpSpPr>
                <p:grpSpPr>
                  <a:xfrm>
                    <a:off x="3527204" y="1709685"/>
                    <a:ext cx="347892" cy="592431"/>
                    <a:chOff x="3855736" y="1883692"/>
                    <a:chExt cx="347892" cy="592431"/>
                  </a:xfrm>
                </p:grpSpPr>
                <p:sp>
                  <p:nvSpPr>
                    <p:cNvPr id="156" name="textruta 155">
                      <a:extLst>
                        <a:ext uri="{FF2B5EF4-FFF2-40B4-BE49-F238E27FC236}">
                          <a16:creationId xmlns:a16="http://schemas.microsoft.com/office/drawing/2014/main" id="{163CD18E-2CEF-514D-B14C-452C6A6A3F1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55736" y="1883692"/>
                      <a:ext cx="32893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latin typeface="Bradley Hand" pitchFamily="2" charset="77"/>
                        </a:rPr>
                        <a:t>4</a:t>
                      </a:r>
                    </a:p>
                  </p:txBody>
                </p:sp>
                <p:sp>
                  <p:nvSpPr>
                    <p:cNvPr id="157" name="textruta 156">
                      <a:extLst>
                        <a:ext uri="{FF2B5EF4-FFF2-40B4-BE49-F238E27FC236}">
                          <a16:creationId xmlns:a16="http://schemas.microsoft.com/office/drawing/2014/main" id="{28D2E1D5-EAA5-A74D-B48A-06370B95479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61868" y="2106791"/>
                      <a:ext cx="34176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latin typeface="Bradley Hand" pitchFamily="2" charset="77"/>
                        </a:rPr>
                        <a:t>7</a:t>
                      </a:r>
                    </a:p>
                  </p:txBody>
                </p:sp>
                <p:cxnSp>
                  <p:nvCxnSpPr>
                    <p:cNvPr id="158" name="Rak 157">
                      <a:extLst>
                        <a:ext uri="{FF2B5EF4-FFF2-40B4-BE49-F238E27FC236}">
                          <a16:creationId xmlns:a16="http://schemas.microsoft.com/office/drawing/2014/main" id="{57224AFE-246F-B745-9CFD-67D50E2B140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933134" y="2170092"/>
                      <a:ext cx="185913" cy="0"/>
                    </a:xfrm>
                    <a:prstGeom prst="line">
                      <a:avLst/>
                    </a:prstGeom>
                    <a:ln w="9525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153" name="Rak 152">
                  <a:extLst>
                    <a:ext uri="{FF2B5EF4-FFF2-40B4-BE49-F238E27FC236}">
                      <a16:creationId xmlns:a16="http://schemas.microsoft.com/office/drawing/2014/main" id="{B861EEF9-D6C3-9D4E-952F-58AEEC190824}"/>
                    </a:ext>
                  </a:extLst>
                </p:cNvPr>
                <p:cNvCxnSpPr/>
                <p:nvPr/>
              </p:nvCxnSpPr>
              <p:spPr>
                <a:xfrm flipV="1">
                  <a:off x="4751540" y="5205192"/>
                  <a:ext cx="133815" cy="3547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1" name="textruta 150">
                <a:extLst>
                  <a:ext uri="{FF2B5EF4-FFF2-40B4-BE49-F238E27FC236}">
                    <a16:creationId xmlns:a16="http://schemas.microsoft.com/office/drawing/2014/main" id="{9B8287FD-9D0A-0D46-9E2D-6C1F364BA25A}"/>
                  </a:ext>
                </a:extLst>
              </p:cNvPr>
              <p:cNvSpPr txBox="1"/>
              <p:nvPr/>
            </p:nvSpPr>
            <p:spPr>
              <a:xfrm>
                <a:off x="1598509" y="620252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</p:grpSp>
        <p:sp>
          <p:nvSpPr>
            <p:cNvPr id="297" name="textruta 296">
              <a:extLst>
                <a:ext uri="{FF2B5EF4-FFF2-40B4-BE49-F238E27FC236}">
                  <a16:creationId xmlns:a16="http://schemas.microsoft.com/office/drawing/2014/main" id="{B93DBDCB-0E2E-7543-A467-E2541FB0A25F}"/>
                </a:ext>
              </a:extLst>
            </p:cNvPr>
            <p:cNvSpPr txBox="1"/>
            <p:nvPr/>
          </p:nvSpPr>
          <p:spPr>
            <a:xfrm>
              <a:off x="469350" y="3753293"/>
              <a:ext cx="4122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d)</a:t>
              </a:r>
            </a:p>
          </p:txBody>
        </p:sp>
      </p:grpSp>
      <p:grpSp>
        <p:nvGrpSpPr>
          <p:cNvPr id="40" name="Grupp 39">
            <a:extLst>
              <a:ext uri="{FF2B5EF4-FFF2-40B4-BE49-F238E27FC236}">
                <a16:creationId xmlns:a16="http://schemas.microsoft.com/office/drawing/2014/main" id="{CA312E38-CA2F-1546-8ADC-5DE9BB3369FF}"/>
              </a:ext>
            </a:extLst>
          </p:cNvPr>
          <p:cNvGrpSpPr/>
          <p:nvPr/>
        </p:nvGrpSpPr>
        <p:grpSpPr>
          <a:xfrm>
            <a:off x="1797201" y="3176994"/>
            <a:ext cx="1314453" cy="566926"/>
            <a:chOff x="450649" y="2716669"/>
            <a:chExt cx="1314453" cy="566926"/>
          </a:xfrm>
        </p:grpSpPr>
        <p:grpSp>
          <p:nvGrpSpPr>
            <p:cNvPr id="116" name="Grupp 115">
              <a:extLst>
                <a:ext uri="{FF2B5EF4-FFF2-40B4-BE49-F238E27FC236}">
                  <a16:creationId xmlns:a16="http://schemas.microsoft.com/office/drawing/2014/main" id="{926D52B3-F8DC-314D-9AC0-A00358D1B16F}"/>
                </a:ext>
              </a:extLst>
            </p:cNvPr>
            <p:cNvGrpSpPr/>
            <p:nvPr/>
          </p:nvGrpSpPr>
          <p:grpSpPr>
            <a:xfrm>
              <a:off x="852900" y="2716669"/>
              <a:ext cx="912202" cy="566926"/>
              <a:chOff x="887949" y="1586531"/>
              <a:chExt cx="912202" cy="566926"/>
            </a:xfrm>
          </p:grpSpPr>
          <p:grpSp>
            <p:nvGrpSpPr>
              <p:cNvPr id="117" name="Grupp 116">
                <a:extLst>
                  <a:ext uri="{FF2B5EF4-FFF2-40B4-BE49-F238E27FC236}">
                    <a16:creationId xmlns:a16="http://schemas.microsoft.com/office/drawing/2014/main" id="{48221F5B-D671-F243-9071-7AF977DF2F1F}"/>
                  </a:ext>
                </a:extLst>
              </p:cNvPr>
              <p:cNvGrpSpPr/>
              <p:nvPr/>
            </p:nvGrpSpPr>
            <p:grpSpPr>
              <a:xfrm>
                <a:off x="1056543" y="1664646"/>
                <a:ext cx="743608" cy="399882"/>
                <a:chOff x="1069738" y="615775"/>
                <a:chExt cx="743608" cy="399882"/>
              </a:xfrm>
            </p:grpSpPr>
            <p:grpSp>
              <p:nvGrpSpPr>
                <p:cNvPr id="122" name="Grupp 121">
                  <a:extLst>
                    <a:ext uri="{FF2B5EF4-FFF2-40B4-BE49-F238E27FC236}">
                      <a16:creationId xmlns:a16="http://schemas.microsoft.com/office/drawing/2014/main" id="{D303E93C-650E-D04F-9B5D-846B563D3C4C}"/>
                    </a:ext>
                  </a:extLst>
                </p:cNvPr>
                <p:cNvGrpSpPr/>
                <p:nvPr/>
              </p:nvGrpSpPr>
              <p:grpSpPr>
                <a:xfrm>
                  <a:off x="1069738" y="620746"/>
                  <a:ext cx="550253" cy="394911"/>
                  <a:chOff x="4596644" y="5200960"/>
                  <a:chExt cx="550253" cy="394911"/>
                </a:xfrm>
              </p:grpSpPr>
              <p:grpSp>
                <p:nvGrpSpPr>
                  <p:cNvPr id="124" name="Grupp 123">
                    <a:extLst>
                      <a:ext uri="{FF2B5EF4-FFF2-40B4-BE49-F238E27FC236}">
                        <a16:creationId xmlns:a16="http://schemas.microsoft.com/office/drawing/2014/main" id="{CBC8B2F2-43F3-5F4D-9E41-B7D75AE44B95}"/>
                      </a:ext>
                    </a:extLst>
                  </p:cNvPr>
                  <p:cNvGrpSpPr/>
                  <p:nvPr/>
                </p:nvGrpSpPr>
                <p:grpSpPr>
                  <a:xfrm>
                    <a:off x="4596644" y="5220933"/>
                    <a:ext cx="550253" cy="374938"/>
                    <a:chOff x="3280094" y="1817425"/>
                    <a:chExt cx="550253" cy="374938"/>
                  </a:xfrm>
                </p:grpSpPr>
                <p:sp>
                  <p:nvSpPr>
                    <p:cNvPr id="126" name="textruta 125">
                      <a:extLst>
                        <a:ext uri="{FF2B5EF4-FFF2-40B4-BE49-F238E27FC236}">
                          <a16:creationId xmlns:a16="http://schemas.microsoft.com/office/drawing/2014/main" id="{7F2EB656-7328-0647-8F09-9A51F934460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80094" y="1817425"/>
                      <a:ext cx="32877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endParaRPr lang="sv-SE" dirty="0">
                        <a:latin typeface="Bradley Hand" pitchFamily="2" charset="77"/>
                      </a:endParaRPr>
                    </a:p>
                  </p:txBody>
                </p:sp>
                <p:sp>
                  <p:nvSpPr>
                    <p:cNvPr id="129" name="textruta 128">
                      <a:extLst>
                        <a:ext uri="{FF2B5EF4-FFF2-40B4-BE49-F238E27FC236}">
                          <a16:creationId xmlns:a16="http://schemas.microsoft.com/office/drawing/2014/main" id="{F09522D0-F649-8D4E-B1B2-2E2079C2DEE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06219" y="1823031"/>
                      <a:ext cx="324128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latin typeface="Bradley Hand" pitchFamily="2" charset="77"/>
                        </a:rPr>
                        <a:t>3</a:t>
                      </a:r>
                    </a:p>
                  </p:txBody>
                </p:sp>
              </p:grpSp>
              <p:cxnSp>
                <p:nvCxnSpPr>
                  <p:cNvPr id="125" name="Rak 124">
                    <a:extLst>
                      <a:ext uri="{FF2B5EF4-FFF2-40B4-BE49-F238E27FC236}">
                        <a16:creationId xmlns:a16="http://schemas.microsoft.com/office/drawing/2014/main" id="{99529AC4-431A-CF46-9609-0114719D4F00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4725696" y="5200960"/>
                    <a:ext cx="133815" cy="354739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6"/>
                  </a:lnRef>
                  <a:fillRef idx="0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3" name="textruta 122">
                  <a:extLst>
                    <a:ext uri="{FF2B5EF4-FFF2-40B4-BE49-F238E27FC236}">
                      <a16:creationId xmlns:a16="http://schemas.microsoft.com/office/drawing/2014/main" id="{E0CBBD75-D4C8-4243-A743-6A00F5731F81}"/>
                    </a:ext>
                  </a:extLst>
                </p:cNvPr>
                <p:cNvSpPr txBox="1"/>
                <p:nvPr/>
              </p:nvSpPr>
              <p:spPr>
                <a:xfrm>
                  <a:off x="1513264" y="615775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=</a:t>
                  </a:r>
                </a:p>
              </p:txBody>
            </p:sp>
          </p:grpSp>
          <p:grpSp>
            <p:nvGrpSpPr>
              <p:cNvPr id="118" name="Grupp 117">
                <a:extLst>
                  <a:ext uri="{FF2B5EF4-FFF2-40B4-BE49-F238E27FC236}">
                    <a16:creationId xmlns:a16="http://schemas.microsoft.com/office/drawing/2014/main" id="{0F83BC70-2A19-D241-8DB2-487270E7C241}"/>
                  </a:ext>
                </a:extLst>
              </p:cNvPr>
              <p:cNvGrpSpPr/>
              <p:nvPr/>
            </p:nvGrpSpPr>
            <p:grpSpPr>
              <a:xfrm>
                <a:off x="887949" y="1586531"/>
                <a:ext cx="339238" cy="566926"/>
                <a:chOff x="3914248" y="1901037"/>
                <a:chExt cx="339238" cy="566926"/>
              </a:xfrm>
            </p:grpSpPr>
            <p:sp>
              <p:nvSpPr>
                <p:cNvPr id="119" name="textruta 118">
                  <a:extLst>
                    <a:ext uri="{FF2B5EF4-FFF2-40B4-BE49-F238E27FC236}">
                      <a16:creationId xmlns:a16="http://schemas.microsoft.com/office/drawing/2014/main" id="{E2F1E3F7-DF1C-7B4E-9B03-2BCB41F9B811}"/>
                    </a:ext>
                  </a:extLst>
                </p:cNvPr>
                <p:cNvSpPr txBox="1"/>
                <p:nvPr/>
              </p:nvSpPr>
              <p:spPr>
                <a:xfrm>
                  <a:off x="3924550" y="1901037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2</a:t>
                  </a:r>
                </a:p>
              </p:txBody>
            </p:sp>
            <p:sp>
              <p:nvSpPr>
                <p:cNvPr id="120" name="textruta 119">
                  <a:extLst>
                    <a:ext uri="{FF2B5EF4-FFF2-40B4-BE49-F238E27FC236}">
                      <a16:creationId xmlns:a16="http://schemas.microsoft.com/office/drawing/2014/main" id="{EE65B987-75B2-F04B-88B0-ED3051EC3216}"/>
                    </a:ext>
                  </a:extLst>
                </p:cNvPr>
                <p:cNvSpPr txBox="1"/>
                <p:nvPr/>
              </p:nvSpPr>
              <p:spPr>
                <a:xfrm>
                  <a:off x="3914248" y="2098631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cxnSp>
              <p:nvCxnSpPr>
                <p:cNvPr id="121" name="Rak 120">
                  <a:extLst>
                    <a:ext uri="{FF2B5EF4-FFF2-40B4-BE49-F238E27FC236}">
                      <a16:creationId xmlns:a16="http://schemas.microsoft.com/office/drawing/2014/main" id="{D1A2E9B6-2C36-6743-94C3-422A308C25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76806" y="2179439"/>
                  <a:ext cx="184045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10" name="textruta 309">
              <a:extLst>
                <a:ext uri="{FF2B5EF4-FFF2-40B4-BE49-F238E27FC236}">
                  <a16:creationId xmlns:a16="http://schemas.microsoft.com/office/drawing/2014/main" id="{932A22F1-54C5-AE48-8020-1BDAA3D5BF8D}"/>
                </a:ext>
              </a:extLst>
            </p:cNvPr>
            <p:cNvSpPr txBox="1"/>
            <p:nvPr/>
          </p:nvSpPr>
          <p:spPr>
            <a:xfrm>
              <a:off x="450649" y="2783735"/>
              <a:ext cx="3802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c)</a:t>
              </a:r>
            </a:p>
          </p:txBody>
        </p:sp>
      </p:grpSp>
      <p:grpSp>
        <p:nvGrpSpPr>
          <p:cNvPr id="46" name="Grupp 45">
            <a:extLst>
              <a:ext uri="{FF2B5EF4-FFF2-40B4-BE49-F238E27FC236}">
                <a16:creationId xmlns:a16="http://schemas.microsoft.com/office/drawing/2014/main" id="{438C149F-E5B9-584C-B754-309C828CAC94}"/>
              </a:ext>
            </a:extLst>
          </p:cNvPr>
          <p:cNvGrpSpPr/>
          <p:nvPr/>
        </p:nvGrpSpPr>
        <p:grpSpPr>
          <a:xfrm>
            <a:off x="1778220" y="2257337"/>
            <a:ext cx="1447752" cy="598363"/>
            <a:chOff x="1864674" y="2344432"/>
            <a:chExt cx="1447752" cy="598363"/>
          </a:xfrm>
        </p:grpSpPr>
        <p:grpSp>
          <p:nvGrpSpPr>
            <p:cNvPr id="75" name="Grupp 74">
              <a:extLst>
                <a:ext uri="{FF2B5EF4-FFF2-40B4-BE49-F238E27FC236}">
                  <a16:creationId xmlns:a16="http://schemas.microsoft.com/office/drawing/2014/main" id="{66E907BC-E123-4D42-8979-AEE80BF45858}"/>
                </a:ext>
              </a:extLst>
            </p:cNvPr>
            <p:cNvGrpSpPr/>
            <p:nvPr/>
          </p:nvGrpSpPr>
          <p:grpSpPr>
            <a:xfrm>
              <a:off x="2236936" y="2344432"/>
              <a:ext cx="1075490" cy="598363"/>
              <a:chOff x="844687" y="1576379"/>
              <a:chExt cx="1075490" cy="598363"/>
            </a:xfrm>
          </p:grpSpPr>
          <p:grpSp>
            <p:nvGrpSpPr>
              <p:cNvPr id="51" name="Grupp 50">
                <a:extLst>
                  <a:ext uri="{FF2B5EF4-FFF2-40B4-BE49-F238E27FC236}">
                    <a16:creationId xmlns:a16="http://schemas.microsoft.com/office/drawing/2014/main" id="{BBF51501-C89D-904C-9307-E8260B355A1D}"/>
                  </a:ext>
                </a:extLst>
              </p:cNvPr>
              <p:cNvGrpSpPr/>
              <p:nvPr/>
            </p:nvGrpSpPr>
            <p:grpSpPr>
              <a:xfrm>
                <a:off x="1056543" y="1599725"/>
                <a:ext cx="863634" cy="566818"/>
                <a:chOff x="1069738" y="550854"/>
                <a:chExt cx="863634" cy="566818"/>
              </a:xfrm>
            </p:grpSpPr>
            <p:grpSp>
              <p:nvGrpSpPr>
                <p:cNvPr id="52" name="Grupp 51">
                  <a:extLst>
                    <a:ext uri="{FF2B5EF4-FFF2-40B4-BE49-F238E27FC236}">
                      <a16:creationId xmlns:a16="http://schemas.microsoft.com/office/drawing/2014/main" id="{5BF00459-991B-344B-9F2A-A5748BCD66C8}"/>
                    </a:ext>
                  </a:extLst>
                </p:cNvPr>
                <p:cNvGrpSpPr/>
                <p:nvPr/>
              </p:nvGrpSpPr>
              <p:grpSpPr>
                <a:xfrm>
                  <a:off x="1069738" y="550854"/>
                  <a:ext cx="591879" cy="566818"/>
                  <a:chOff x="4596644" y="5131068"/>
                  <a:chExt cx="591879" cy="566818"/>
                </a:xfrm>
              </p:grpSpPr>
              <p:grpSp>
                <p:nvGrpSpPr>
                  <p:cNvPr id="54" name="Grupp 53">
                    <a:extLst>
                      <a:ext uri="{FF2B5EF4-FFF2-40B4-BE49-F238E27FC236}">
                        <a16:creationId xmlns:a16="http://schemas.microsoft.com/office/drawing/2014/main" id="{F6E7E179-296B-634D-B8BA-460453D92DD5}"/>
                      </a:ext>
                    </a:extLst>
                  </p:cNvPr>
                  <p:cNvGrpSpPr/>
                  <p:nvPr/>
                </p:nvGrpSpPr>
                <p:grpSpPr>
                  <a:xfrm>
                    <a:off x="4596644" y="5131068"/>
                    <a:ext cx="591879" cy="566818"/>
                    <a:chOff x="3280094" y="1727560"/>
                    <a:chExt cx="591879" cy="566818"/>
                  </a:xfrm>
                </p:grpSpPr>
                <p:sp>
                  <p:nvSpPr>
                    <p:cNvPr id="62" name="textruta 61">
                      <a:extLst>
                        <a:ext uri="{FF2B5EF4-FFF2-40B4-BE49-F238E27FC236}">
                          <a16:creationId xmlns:a16="http://schemas.microsoft.com/office/drawing/2014/main" id="{91E3B62E-2D37-8B4A-9638-00548761F14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80094" y="1817425"/>
                      <a:ext cx="32877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endParaRPr lang="sv-SE" dirty="0">
                        <a:latin typeface="Bradley Hand" pitchFamily="2" charset="77"/>
                      </a:endParaRPr>
                    </a:p>
                  </p:txBody>
                </p:sp>
                <p:grpSp>
                  <p:nvGrpSpPr>
                    <p:cNvPr id="57" name="Grupp 56">
                      <a:extLst>
                        <a:ext uri="{FF2B5EF4-FFF2-40B4-BE49-F238E27FC236}">
                          <a16:creationId xmlns:a16="http://schemas.microsoft.com/office/drawing/2014/main" id="{2A1D77E5-283F-BC4B-9C12-4837E2E0B05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47845" y="1727560"/>
                      <a:ext cx="324128" cy="566818"/>
                      <a:chOff x="3876377" y="1901567"/>
                      <a:chExt cx="324128" cy="566818"/>
                    </a:xfrm>
                  </p:grpSpPr>
                  <p:sp>
                    <p:nvSpPr>
                      <p:cNvPr id="58" name="textruta 57">
                        <a:extLst>
                          <a:ext uri="{FF2B5EF4-FFF2-40B4-BE49-F238E27FC236}">
                            <a16:creationId xmlns:a16="http://schemas.microsoft.com/office/drawing/2014/main" id="{2E481F01-DC4B-5141-ADB5-4772CAA3AA4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894011" y="1901567"/>
                        <a:ext cx="306494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sv-SE" dirty="0">
                            <a:latin typeface="Bradley Hand" pitchFamily="2" charset="77"/>
                          </a:rPr>
                          <a:t>1</a:t>
                        </a:r>
                      </a:p>
                    </p:txBody>
                  </p:sp>
                  <p:sp>
                    <p:nvSpPr>
                      <p:cNvPr id="59" name="textruta 58">
                        <a:extLst>
                          <a:ext uri="{FF2B5EF4-FFF2-40B4-BE49-F238E27FC236}">
                            <a16:creationId xmlns:a16="http://schemas.microsoft.com/office/drawing/2014/main" id="{4F21E23B-4E37-9043-9144-82531C016607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876377" y="2099053"/>
                        <a:ext cx="32412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sv-SE" dirty="0">
                            <a:latin typeface="Bradley Hand" pitchFamily="2" charset="77"/>
                          </a:rPr>
                          <a:t>3</a:t>
                        </a:r>
                      </a:p>
                    </p:txBody>
                  </p:sp>
                  <p:cxnSp>
                    <p:nvCxnSpPr>
                      <p:cNvPr id="60" name="Rak 59">
                        <a:extLst>
                          <a:ext uri="{FF2B5EF4-FFF2-40B4-BE49-F238E27FC236}">
                            <a16:creationId xmlns:a16="http://schemas.microsoft.com/office/drawing/2014/main" id="{D81A50E7-8CB3-8C49-9F64-69FD9B805B58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927834" y="2183970"/>
                        <a:ext cx="217081" cy="0"/>
                      </a:xfrm>
                      <a:prstGeom prst="line">
                        <a:avLst/>
                      </a:prstGeom>
                      <a:ln w="9525" cmpd="sng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55" name="Rak 54">
                    <a:extLst>
                      <a:ext uri="{FF2B5EF4-FFF2-40B4-BE49-F238E27FC236}">
                        <a16:creationId xmlns:a16="http://schemas.microsoft.com/office/drawing/2014/main" id="{5B9EDF3F-3261-E64A-8A83-AEA87F9B36BF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4725696" y="5200960"/>
                    <a:ext cx="133815" cy="354739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6"/>
                  </a:lnRef>
                  <a:fillRef idx="0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3" name="textruta 52">
                  <a:extLst>
                    <a:ext uri="{FF2B5EF4-FFF2-40B4-BE49-F238E27FC236}">
                      <a16:creationId xmlns:a16="http://schemas.microsoft.com/office/drawing/2014/main" id="{5DCC8DA5-F1A3-7449-9EF6-BD3F38360238}"/>
                    </a:ext>
                  </a:extLst>
                </p:cNvPr>
                <p:cNvSpPr txBox="1"/>
                <p:nvPr/>
              </p:nvSpPr>
              <p:spPr>
                <a:xfrm>
                  <a:off x="1633290" y="633885"/>
                  <a:ext cx="30008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+mn-lt"/>
                    </a:rPr>
                    <a:t>=</a:t>
                  </a:r>
                </a:p>
              </p:txBody>
            </p:sp>
          </p:grpSp>
          <p:grpSp>
            <p:nvGrpSpPr>
              <p:cNvPr id="69" name="Grupp 68">
                <a:extLst>
                  <a:ext uri="{FF2B5EF4-FFF2-40B4-BE49-F238E27FC236}">
                    <a16:creationId xmlns:a16="http://schemas.microsoft.com/office/drawing/2014/main" id="{0EA85ABF-19E0-8C43-A6B4-BEF1898DBB72}"/>
                  </a:ext>
                </a:extLst>
              </p:cNvPr>
              <p:cNvGrpSpPr/>
              <p:nvPr/>
            </p:nvGrpSpPr>
            <p:grpSpPr>
              <a:xfrm>
                <a:off x="844687" y="1576379"/>
                <a:ext cx="343369" cy="598363"/>
                <a:chOff x="3870986" y="1890885"/>
                <a:chExt cx="343369" cy="598363"/>
              </a:xfrm>
            </p:grpSpPr>
            <p:sp>
              <p:nvSpPr>
                <p:cNvPr id="70" name="textruta 69">
                  <a:extLst>
                    <a:ext uri="{FF2B5EF4-FFF2-40B4-BE49-F238E27FC236}">
                      <a16:creationId xmlns:a16="http://schemas.microsoft.com/office/drawing/2014/main" id="{5E72D481-E6B4-A14C-80DF-6F5CF852D7E8}"/>
                    </a:ext>
                  </a:extLst>
                </p:cNvPr>
                <p:cNvSpPr txBox="1"/>
                <p:nvPr/>
              </p:nvSpPr>
              <p:spPr>
                <a:xfrm>
                  <a:off x="3890227" y="1890885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3</a:t>
                  </a:r>
                </a:p>
              </p:txBody>
            </p:sp>
            <p:sp>
              <p:nvSpPr>
                <p:cNvPr id="71" name="textruta 70">
                  <a:extLst>
                    <a:ext uri="{FF2B5EF4-FFF2-40B4-BE49-F238E27FC236}">
                      <a16:creationId xmlns:a16="http://schemas.microsoft.com/office/drawing/2014/main" id="{1B469871-5F30-E940-86DC-F515EC89EBE0}"/>
                    </a:ext>
                  </a:extLst>
                </p:cNvPr>
                <p:cNvSpPr txBox="1"/>
                <p:nvPr/>
              </p:nvSpPr>
              <p:spPr>
                <a:xfrm>
                  <a:off x="3870986" y="2119916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" pitchFamily="2" charset="77"/>
                    </a:rPr>
                    <a:t>4</a:t>
                  </a:r>
                </a:p>
              </p:txBody>
            </p:sp>
            <p:cxnSp>
              <p:nvCxnSpPr>
                <p:cNvPr id="72" name="Rak 71">
                  <a:extLst>
                    <a:ext uri="{FF2B5EF4-FFF2-40B4-BE49-F238E27FC236}">
                      <a16:creationId xmlns:a16="http://schemas.microsoft.com/office/drawing/2014/main" id="{CAD453F2-27B0-154E-997D-3591D4EDFC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27834" y="2183970"/>
                  <a:ext cx="217081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26" name="textruta 325">
              <a:extLst>
                <a:ext uri="{FF2B5EF4-FFF2-40B4-BE49-F238E27FC236}">
                  <a16:creationId xmlns:a16="http://schemas.microsoft.com/office/drawing/2014/main" id="{C16A9C20-9338-5843-8FC3-95A2A7F01719}"/>
                </a:ext>
              </a:extLst>
            </p:cNvPr>
            <p:cNvSpPr txBox="1"/>
            <p:nvPr/>
          </p:nvSpPr>
          <p:spPr>
            <a:xfrm>
              <a:off x="1864674" y="2459079"/>
              <a:ext cx="3930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b)</a:t>
              </a:r>
            </a:p>
          </p:txBody>
        </p:sp>
      </p:grpSp>
      <p:grpSp>
        <p:nvGrpSpPr>
          <p:cNvPr id="64" name="Grupp 63">
            <a:extLst>
              <a:ext uri="{FF2B5EF4-FFF2-40B4-BE49-F238E27FC236}">
                <a16:creationId xmlns:a16="http://schemas.microsoft.com/office/drawing/2014/main" id="{BC9E6B31-F7D0-944C-B219-25C8CB68DEAD}"/>
              </a:ext>
            </a:extLst>
          </p:cNvPr>
          <p:cNvGrpSpPr/>
          <p:nvPr/>
        </p:nvGrpSpPr>
        <p:grpSpPr>
          <a:xfrm>
            <a:off x="1770255" y="1578645"/>
            <a:ext cx="1302217" cy="561672"/>
            <a:chOff x="1778724" y="1664755"/>
            <a:chExt cx="1302217" cy="561672"/>
          </a:xfrm>
        </p:grpSpPr>
        <p:grpSp>
          <p:nvGrpSpPr>
            <p:cNvPr id="27" name="Grupp 26">
              <a:extLst>
                <a:ext uri="{FF2B5EF4-FFF2-40B4-BE49-F238E27FC236}">
                  <a16:creationId xmlns:a16="http://schemas.microsoft.com/office/drawing/2014/main" id="{FDA5794B-FEF0-844F-A742-2D036492844E}"/>
                </a:ext>
              </a:extLst>
            </p:cNvPr>
            <p:cNvGrpSpPr/>
            <p:nvPr/>
          </p:nvGrpSpPr>
          <p:grpSpPr>
            <a:xfrm>
              <a:off x="2178192" y="1664755"/>
              <a:ext cx="902749" cy="561672"/>
              <a:chOff x="964770" y="569723"/>
              <a:chExt cx="902749" cy="561672"/>
            </a:xfrm>
          </p:grpSpPr>
          <p:grpSp>
            <p:nvGrpSpPr>
              <p:cNvPr id="3" name="Grupp 2">
                <a:extLst>
                  <a:ext uri="{FF2B5EF4-FFF2-40B4-BE49-F238E27FC236}">
                    <a16:creationId xmlns:a16="http://schemas.microsoft.com/office/drawing/2014/main" id="{BCCE19D3-6AF6-9E4F-B036-31FE7ED3C5AE}"/>
                  </a:ext>
                </a:extLst>
              </p:cNvPr>
              <p:cNvGrpSpPr/>
              <p:nvPr/>
            </p:nvGrpSpPr>
            <p:grpSpPr>
              <a:xfrm>
                <a:off x="964770" y="569723"/>
                <a:ext cx="634479" cy="561672"/>
                <a:chOff x="4491676" y="5149937"/>
                <a:chExt cx="634479" cy="561672"/>
              </a:xfrm>
            </p:grpSpPr>
            <p:grpSp>
              <p:nvGrpSpPr>
                <p:cNvPr id="5" name="Grupp 4">
                  <a:extLst>
                    <a:ext uri="{FF2B5EF4-FFF2-40B4-BE49-F238E27FC236}">
                      <a16:creationId xmlns:a16="http://schemas.microsoft.com/office/drawing/2014/main" id="{9D9BA617-CEA3-F141-A72B-A003BC0763A2}"/>
                    </a:ext>
                  </a:extLst>
                </p:cNvPr>
                <p:cNvGrpSpPr/>
                <p:nvPr/>
              </p:nvGrpSpPr>
              <p:grpSpPr>
                <a:xfrm>
                  <a:off x="4491676" y="5149937"/>
                  <a:ext cx="634479" cy="561672"/>
                  <a:chOff x="3175126" y="1746429"/>
                  <a:chExt cx="634479" cy="561672"/>
                </a:xfrm>
              </p:grpSpPr>
              <p:grpSp>
                <p:nvGrpSpPr>
                  <p:cNvPr id="7" name="Grupp 6">
                    <a:extLst>
                      <a:ext uri="{FF2B5EF4-FFF2-40B4-BE49-F238E27FC236}">
                        <a16:creationId xmlns:a16="http://schemas.microsoft.com/office/drawing/2014/main" id="{C9D95F7E-81FA-044D-8530-070C476D1E63}"/>
                      </a:ext>
                    </a:extLst>
                  </p:cNvPr>
                  <p:cNvGrpSpPr/>
                  <p:nvPr/>
                </p:nvGrpSpPr>
                <p:grpSpPr>
                  <a:xfrm>
                    <a:off x="3175126" y="1791590"/>
                    <a:ext cx="434423" cy="399695"/>
                    <a:chOff x="3175126" y="1791590"/>
                    <a:chExt cx="434423" cy="399695"/>
                  </a:xfrm>
                </p:grpSpPr>
                <p:sp>
                  <p:nvSpPr>
                    <p:cNvPr id="12" name="textruta 11">
                      <a:extLst>
                        <a:ext uri="{FF2B5EF4-FFF2-40B4-BE49-F238E27FC236}">
                          <a16:creationId xmlns:a16="http://schemas.microsoft.com/office/drawing/2014/main" id="{E93FB893-1A56-614E-A389-E55A6B5B626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175126" y="1791590"/>
                      <a:ext cx="32893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latin typeface="Bradley Hand" pitchFamily="2" charset="77"/>
                        </a:rPr>
                        <a:t>2</a:t>
                      </a:r>
                    </a:p>
                  </p:txBody>
                </p:sp>
                <p:sp>
                  <p:nvSpPr>
                    <p:cNvPr id="13" name="textruta 12">
                      <a:extLst>
                        <a:ext uri="{FF2B5EF4-FFF2-40B4-BE49-F238E27FC236}">
                          <a16:creationId xmlns:a16="http://schemas.microsoft.com/office/drawing/2014/main" id="{9F53965E-60C0-874F-96C5-ECC3513BBBA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80776" y="1821953"/>
                      <a:ext cx="32877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endParaRPr lang="sv-SE" dirty="0">
                        <a:latin typeface="Bradley Hand" pitchFamily="2" charset="77"/>
                      </a:endParaRPr>
                    </a:p>
                  </p:txBody>
                </p:sp>
              </p:grpSp>
              <p:grpSp>
                <p:nvGrpSpPr>
                  <p:cNvPr id="8" name="Grupp 7">
                    <a:extLst>
                      <a:ext uri="{FF2B5EF4-FFF2-40B4-BE49-F238E27FC236}">
                        <a16:creationId xmlns:a16="http://schemas.microsoft.com/office/drawing/2014/main" id="{794BA729-DBB4-964B-B0B2-E1ED1124EBBA}"/>
                      </a:ext>
                    </a:extLst>
                  </p:cNvPr>
                  <p:cNvGrpSpPr/>
                  <p:nvPr/>
                </p:nvGrpSpPr>
                <p:grpSpPr>
                  <a:xfrm>
                    <a:off x="3475627" y="1746429"/>
                    <a:ext cx="333978" cy="561672"/>
                    <a:chOff x="3804159" y="1920436"/>
                    <a:chExt cx="333978" cy="561672"/>
                  </a:xfrm>
                </p:grpSpPr>
                <p:sp>
                  <p:nvSpPr>
                    <p:cNvPr id="9" name="textruta 8">
                      <a:extLst>
                        <a:ext uri="{FF2B5EF4-FFF2-40B4-BE49-F238E27FC236}">
                          <a16:creationId xmlns:a16="http://schemas.microsoft.com/office/drawing/2014/main" id="{851FD79F-BA8C-4D4C-A443-7DE184F4C17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09201" y="1920436"/>
                      <a:ext cx="32893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latin typeface="Bradley Hand" pitchFamily="2" charset="77"/>
                        </a:rPr>
                        <a:t>2</a:t>
                      </a:r>
                    </a:p>
                  </p:txBody>
                </p:sp>
                <p:sp>
                  <p:nvSpPr>
                    <p:cNvPr id="10" name="textruta 9">
                      <a:extLst>
                        <a:ext uri="{FF2B5EF4-FFF2-40B4-BE49-F238E27FC236}">
                          <a16:creationId xmlns:a16="http://schemas.microsoft.com/office/drawing/2014/main" id="{16AE1373-0BB6-F44B-B963-D57F961AB25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804159" y="2112776"/>
                      <a:ext cx="32573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>
                          <a:latin typeface="Bradley Hand" pitchFamily="2" charset="77"/>
                        </a:rPr>
                        <a:t>5</a:t>
                      </a:r>
                    </a:p>
                  </p:txBody>
                </p:sp>
                <p:cxnSp>
                  <p:nvCxnSpPr>
                    <p:cNvPr id="11" name="Rak 10">
                      <a:extLst>
                        <a:ext uri="{FF2B5EF4-FFF2-40B4-BE49-F238E27FC236}">
                          <a16:creationId xmlns:a16="http://schemas.microsoft.com/office/drawing/2014/main" id="{C1B934C8-EF36-E545-9626-0C6B40CADF4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71934" y="2183285"/>
                      <a:ext cx="217081" cy="0"/>
                    </a:xfrm>
                    <a:prstGeom prst="line">
                      <a:avLst/>
                    </a:prstGeom>
                    <a:ln w="9525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6" name="Rak 5">
                  <a:extLst>
                    <a:ext uri="{FF2B5EF4-FFF2-40B4-BE49-F238E27FC236}">
                      <a16:creationId xmlns:a16="http://schemas.microsoft.com/office/drawing/2014/main" id="{88EDE901-9F7F-8841-BA41-2480B4CFBE6B}"/>
                    </a:ext>
                  </a:extLst>
                </p:cNvPr>
                <p:cNvCxnSpPr/>
                <p:nvPr/>
              </p:nvCxnSpPr>
              <p:spPr>
                <a:xfrm flipV="1">
                  <a:off x="4725696" y="5200960"/>
                  <a:ext cx="133815" cy="3547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" name="textruta 25">
                <a:extLst>
                  <a:ext uri="{FF2B5EF4-FFF2-40B4-BE49-F238E27FC236}">
                    <a16:creationId xmlns:a16="http://schemas.microsoft.com/office/drawing/2014/main" id="{8ACE5AA3-0574-3D47-80DE-5D6DE5A1FF4F}"/>
                  </a:ext>
                </a:extLst>
              </p:cNvPr>
              <p:cNvSpPr txBox="1"/>
              <p:nvPr/>
            </p:nvSpPr>
            <p:spPr>
              <a:xfrm>
                <a:off x="1567437" y="630395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</a:rPr>
                  <a:t>=</a:t>
                </a:r>
              </a:p>
            </p:txBody>
          </p:sp>
        </p:grpSp>
        <p:sp>
          <p:nvSpPr>
            <p:cNvPr id="339" name="textruta 338">
              <a:extLst>
                <a:ext uri="{FF2B5EF4-FFF2-40B4-BE49-F238E27FC236}">
                  <a16:creationId xmlns:a16="http://schemas.microsoft.com/office/drawing/2014/main" id="{2722E992-E9B2-3B4C-A5AC-394962BDEFCB}"/>
                </a:ext>
              </a:extLst>
            </p:cNvPr>
            <p:cNvSpPr txBox="1"/>
            <p:nvPr/>
          </p:nvSpPr>
          <p:spPr>
            <a:xfrm>
              <a:off x="1778724" y="1700402"/>
              <a:ext cx="3994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a)</a:t>
              </a:r>
            </a:p>
          </p:txBody>
        </p:sp>
      </p:grpSp>
      <p:grpSp>
        <p:nvGrpSpPr>
          <p:cNvPr id="107" name="Grupp 106">
            <a:extLst>
              <a:ext uri="{FF2B5EF4-FFF2-40B4-BE49-F238E27FC236}">
                <a16:creationId xmlns:a16="http://schemas.microsoft.com/office/drawing/2014/main" id="{B698E47D-D984-B141-941B-230A130F470B}"/>
              </a:ext>
            </a:extLst>
          </p:cNvPr>
          <p:cNvGrpSpPr/>
          <p:nvPr/>
        </p:nvGrpSpPr>
        <p:grpSpPr>
          <a:xfrm>
            <a:off x="801242" y="524806"/>
            <a:ext cx="7434953" cy="732393"/>
            <a:chOff x="801242" y="524806"/>
            <a:chExt cx="7434953" cy="732393"/>
          </a:xfrm>
        </p:grpSpPr>
        <p:grpSp>
          <p:nvGrpSpPr>
            <p:cNvPr id="327" name="Grupp 326">
              <a:extLst>
                <a:ext uri="{FF2B5EF4-FFF2-40B4-BE49-F238E27FC236}">
                  <a16:creationId xmlns:a16="http://schemas.microsoft.com/office/drawing/2014/main" id="{EED65FF8-2CDD-CF42-8849-9A1ABEA8DCA5}"/>
                </a:ext>
              </a:extLst>
            </p:cNvPr>
            <p:cNvGrpSpPr/>
            <p:nvPr/>
          </p:nvGrpSpPr>
          <p:grpSpPr>
            <a:xfrm>
              <a:off x="1805870" y="537236"/>
              <a:ext cx="827079" cy="574312"/>
              <a:chOff x="727374" y="511597"/>
              <a:chExt cx="827079" cy="574312"/>
            </a:xfrm>
          </p:grpSpPr>
          <p:grpSp>
            <p:nvGrpSpPr>
              <p:cNvPr id="328" name="Grupp 327">
                <a:extLst>
                  <a:ext uri="{FF2B5EF4-FFF2-40B4-BE49-F238E27FC236}">
                    <a16:creationId xmlns:a16="http://schemas.microsoft.com/office/drawing/2014/main" id="{E7664176-F3A2-4A46-ADEB-5CCED52DF3F1}"/>
                  </a:ext>
                </a:extLst>
              </p:cNvPr>
              <p:cNvGrpSpPr/>
              <p:nvPr/>
            </p:nvGrpSpPr>
            <p:grpSpPr>
              <a:xfrm>
                <a:off x="964011" y="511597"/>
                <a:ext cx="590442" cy="574312"/>
                <a:chOff x="4490917" y="5091811"/>
                <a:chExt cx="590442" cy="574312"/>
              </a:xfrm>
            </p:grpSpPr>
            <p:grpSp>
              <p:nvGrpSpPr>
                <p:cNvPr id="330" name="Grupp 329">
                  <a:extLst>
                    <a:ext uri="{FF2B5EF4-FFF2-40B4-BE49-F238E27FC236}">
                      <a16:creationId xmlns:a16="http://schemas.microsoft.com/office/drawing/2014/main" id="{4050AAFD-017C-6547-A95F-05FD9B7AD9CF}"/>
                    </a:ext>
                  </a:extLst>
                </p:cNvPr>
                <p:cNvGrpSpPr/>
                <p:nvPr/>
              </p:nvGrpSpPr>
              <p:grpSpPr>
                <a:xfrm>
                  <a:off x="4490917" y="5091811"/>
                  <a:ext cx="590442" cy="574312"/>
                  <a:chOff x="3174367" y="1688303"/>
                  <a:chExt cx="590442" cy="574312"/>
                </a:xfrm>
              </p:grpSpPr>
              <p:grpSp>
                <p:nvGrpSpPr>
                  <p:cNvPr id="332" name="Grupp 331">
                    <a:extLst>
                      <a:ext uri="{FF2B5EF4-FFF2-40B4-BE49-F238E27FC236}">
                        <a16:creationId xmlns:a16="http://schemas.microsoft.com/office/drawing/2014/main" id="{74EE5C46-8DD5-194B-8E9C-CA80BA5B0873}"/>
                      </a:ext>
                    </a:extLst>
                  </p:cNvPr>
                  <p:cNvGrpSpPr/>
                  <p:nvPr/>
                </p:nvGrpSpPr>
                <p:grpSpPr>
                  <a:xfrm>
                    <a:off x="3174367" y="1762886"/>
                    <a:ext cx="434500" cy="423871"/>
                    <a:chOff x="3174367" y="1762886"/>
                    <a:chExt cx="434500" cy="423871"/>
                  </a:xfrm>
                </p:grpSpPr>
                <p:sp>
                  <p:nvSpPr>
                    <p:cNvPr id="337" name="textruta 336">
                      <a:extLst>
                        <a:ext uri="{FF2B5EF4-FFF2-40B4-BE49-F238E27FC236}">
                          <a16:creationId xmlns:a16="http://schemas.microsoft.com/office/drawing/2014/main" id="{E7308FA6-C76E-7942-8D4E-D6F48092935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174367" y="1762886"/>
                      <a:ext cx="301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2</a:t>
                      </a:r>
                    </a:p>
                  </p:txBody>
                </p:sp>
                <p:sp>
                  <p:nvSpPr>
                    <p:cNvPr id="338" name="textruta 337">
                      <a:extLst>
                        <a:ext uri="{FF2B5EF4-FFF2-40B4-BE49-F238E27FC236}">
                          <a16:creationId xmlns:a16="http://schemas.microsoft.com/office/drawing/2014/main" id="{50315B56-EAB7-B843-837D-EF355813714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80094" y="1817425"/>
                      <a:ext cx="328773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endParaRPr lang="sv-SE" dirty="0"/>
                    </a:p>
                  </p:txBody>
                </p:sp>
              </p:grpSp>
              <p:grpSp>
                <p:nvGrpSpPr>
                  <p:cNvPr id="333" name="Grupp 332">
                    <a:extLst>
                      <a:ext uri="{FF2B5EF4-FFF2-40B4-BE49-F238E27FC236}">
                        <a16:creationId xmlns:a16="http://schemas.microsoft.com/office/drawing/2014/main" id="{7CDEC923-9A16-EC45-8B61-10C47269E46C}"/>
                      </a:ext>
                    </a:extLst>
                  </p:cNvPr>
                  <p:cNvGrpSpPr/>
                  <p:nvPr/>
                </p:nvGrpSpPr>
                <p:grpSpPr>
                  <a:xfrm>
                    <a:off x="3459660" y="1688303"/>
                    <a:ext cx="305149" cy="574312"/>
                    <a:chOff x="3788192" y="1862310"/>
                    <a:chExt cx="305149" cy="574312"/>
                  </a:xfrm>
                </p:grpSpPr>
                <p:sp>
                  <p:nvSpPr>
                    <p:cNvPr id="334" name="textruta 333">
                      <a:extLst>
                        <a:ext uri="{FF2B5EF4-FFF2-40B4-BE49-F238E27FC236}">
                          <a16:creationId xmlns:a16="http://schemas.microsoft.com/office/drawing/2014/main" id="{057DD0F4-0EC3-D047-B9E9-F489B723524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788192" y="1862310"/>
                      <a:ext cx="30166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2</a:t>
                      </a:r>
                    </a:p>
                  </p:txBody>
                </p:sp>
                <p:sp>
                  <p:nvSpPr>
                    <p:cNvPr id="335" name="textruta 334">
                      <a:extLst>
                        <a:ext uri="{FF2B5EF4-FFF2-40B4-BE49-F238E27FC236}">
                          <a16:creationId xmlns:a16="http://schemas.microsoft.com/office/drawing/2014/main" id="{ABA55E3B-4F97-2F4C-AD57-54E654302E8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791681" y="2067290"/>
                      <a:ext cx="301660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sv-SE" dirty="0"/>
                        <a:t>5</a:t>
                      </a:r>
                    </a:p>
                  </p:txBody>
                </p:sp>
                <p:cxnSp>
                  <p:nvCxnSpPr>
                    <p:cNvPr id="336" name="Rak 335">
                      <a:extLst>
                        <a:ext uri="{FF2B5EF4-FFF2-40B4-BE49-F238E27FC236}">
                          <a16:creationId xmlns:a16="http://schemas.microsoft.com/office/drawing/2014/main" id="{128BAB78-3821-4141-B3EB-C15780FB694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31750" y="2150043"/>
                      <a:ext cx="182238" cy="579"/>
                    </a:xfrm>
                    <a:prstGeom prst="line">
                      <a:avLst/>
                    </a:prstGeom>
                    <a:ln w="9525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331" name="Rak 330">
                  <a:extLst>
                    <a:ext uri="{FF2B5EF4-FFF2-40B4-BE49-F238E27FC236}">
                      <a16:creationId xmlns:a16="http://schemas.microsoft.com/office/drawing/2014/main" id="{B3B20B45-F770-E94B-8BA9-3462CFA53D34}"/>
                    </a:ext>
                  </a:extLst>
                </p:cNvPr>
                <p:cNvCxnSpPr/>
                <p:nvPr/>
              </p:nvCxnSpPr>
              <p:spPr>
                <a:xfrm flipV="1">
                  <a:off x="4685953" y="5201750"/>
                  <a:ext cx="133815" cy="35473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6"/>
                </a:lnRef>
                <a:fillRef idx="0">
                  <a:schemeClr val="accent6"/>
                </a:fillRef>
                <a:effectRef idx="0">
                  <a:schemeClr val="accent6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9" name="textruta 328">
                <a:extLst>
                  <a:ext uri="{FF2B5EF4-FFF2-40B4-BE49-F238E27FC236}">
                    <a16:creationId xmlns:a16="http://schemas.microsoft.com/office/drawing/2014/main" id="{9F592C58-568D-D54D-A8EB-DE4AD17F8297}"/>
                  </a:ext>
                </a:extLst>
              </p:cNvPr>
              <p:cNvSpPr txBox="1"/>
              <p:nvPr/>
            </p:nvSpPr>
            <p:spPr>
              <a:xfrm>
                <a:off x="727374" y="588538"/>
                <a:ext cx="3738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a)</a:t>
                </a:r>
              </a:p>
            </p:txBody>
          </p:sp>
        </p:grpSp>
        <p:grpSp>
          <p:nvGrpSpPr>
            <p:cNvPr id="105" name="Grupp 104">
              <a:extLst>
                <a:ext uri="{FF2B5EF4-FFF2-40B4-BE49-F238E27FC236}">
                  <a16:creationId xmlns:a16="http://schemas.microsoft.com/office/drawing/2014/main" id="{9ADA2878-1FA7-F64D-84D4-A0FCAD7AB1DF}"/>
                </a:ext>
              </a:extLst>
            </p:cNvPr>
            <p:cNvGrpSpPr/>
            <p:nvPr/>
          </p:nvGrpSpPr>
          <p:grpSpPr>
            <a:xfrm>
              <a:off x="801242" y="524806"/>
              <a:ext cx="7434953" cy="732393"/>
              <a:chOff x="371753" y="135474"/>
              <a:chExt cx="7434953" cy="732393"/>
            </a:xfrm>
          </p:grpSpPr>
          <p:grpSp>
            <p:nvGrpSpPr>
              <p:cNvPr id="240" name="Grupp 239">
                <a:extLst>
                  <a:ext uri="{FF2B5EF4-FFF2-40B4-BE49-F238E27FC236}">
                    <a16:creationId xmlns:a16="http://schemas.microsoft.com/office/drawing/2014/main" id="{41C167F4-C6B0-D740-B350-90046892C26B}"/>
                  </a:ext>
                </a:extLst>
              </p:cNvPr>
              <p:cNvGrpSpPr/>
              <p:nvPr/>
            </p:nvGrpSpPr>
            <p:grpSpPr>
              <a:xfrm>
                <a:off x="6929864" y="147658"/>
                <a:ext cx="876842" cy="577626"/>
                <a:chOff x="670398" y="1567635"/>
                <a:chExt cx="876842" cy="577626"/>
              </a:xfrm>
            </p:grpSpPr>
            <p:grpSp>
              <p:nvGrpSpPr>
                <p:cNvPr id="241" name="Grupp 240">
                  <a:extLst>
                    <a:ext uri="{FF2B5EF4-FFF2-40B4-BE49-F238E27FC236}">
                      <a16:creationId xmlns:a16="http://schemas.microsoft.com/office/drawing/2014/main" id="{E5AD564F-BA82-BE46-A78D-6ABFBF57B141}"/>
                    </a:ext>
                  </a:extLst>
                </p:cNvPr>
                <p:cNvGrpSpPr/>
                <p:nvPr/>
              </p:nvGrpSpPr>
              <p:grpSpPr>
                <a:xfrm>
                  <a:off x="670398" y="1645259"/>
                  <a:ext cx="876842" cy="413663"/>
                  <a:chOff x="683593" y="596388"/>
                  <a:chExt cx="876842" cy="413663"/>
                </a:xfrm>
              </p:grpSpPr>
              <p:grpSp>
                <p:nvGrpSpPr>
                  <p:cNvPr id="262" name="Grupp 261">
                    <a:extLst>
                      <a:ext uri="{FF2B5EF4-FFF2-40B4-BE49-F238E27FC236}">
                        <a16:creationId xmlns:a16="http://schemas.microsoft.com/office/drawing/2014/main" id="{45E95EA3-42BE-F74D-98FC-56A5A565B529}"/>
                      </a:ext>
                    </a:extLst>
                  </p:cNvPr>
                  <p:cNvGrpSpPr/>
                  <p:nvPr/>
                </p:nvGrpSpPr>
                <p:grpSpPr>
                  <a:xfrm>
                    <a:off x="1069738" y="620746"/>
                    <a:ext cx="490697" cy="389305"/>
                    <a:chOff x="4596644" y="5200960"/>
                    <a:chExt cx="490697" cy="389305"/>
                  </a:xfrm>
                </p:grpSpPr>
                <p:grpSp>
                  <p:nvGrpSpPr>
                    <p:cNvPr id="264" name="Grupp 263">
                      <a:extLst>
                        <a:ext uri="{FF2B5EF4-FFF2-40B4-BE49-F238E27FC236}">
                          <a16:creationId xmlns:a16="http://schemas.microsoft.com/office/drawing/2014/main" id="{D1DD6234-2A9B-904F-B251-90E69D3847F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96644" y="5209161"/>
                      <a:ext cx="490697" cy="381104"/>
                      <a:chOff x="3280094" y="1805653"/>
                      <a:chExt cx="490697" cy="381104"/>
                    </a:xfrm>
                  </p:grpSpPr>
                  <p:sp>
                    <p:nvSpPr>
                      <p:cNvPr id="266" name="textruta 265">
                        <a:extLst>
                          <a:ext uri="{FF2B5EF4-FFF2-40B4-BE49-F238E27FC236}">
                            <a16:creationId xmlns:a16="http://schemas.microsoft.com/office/drawing/2014/main" id="{20C247E7-9BF0-AB4F-85FE-1702A72ACA5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280094" y="1817425"/>
                        <a:ext cx="328773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endParaRPr lang="sv-SE" dirty="0"/>
                      </a:p>
                    </p:txBody>
                  </p:sp>
                  <p:sp>
                    <p:nvSpPr>
                      <p:cNvPr id="267" name="textruta 266">
                        <a:extLst>
                          <a:ext uri="{FF2B5EF4-FFF2-40B4-BE49-F238E27FC236}">
                            <a16:creationId xmlns:a16="http://schemas.microsoft.com/office/drawing/2014/main" id="{FE8F2082-3D0F-2744-9258-23CDA60C6B0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469131" y="1805653"/>
                        <a:ext cx="30166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sv-SE" dirty="0"/>
                          <a:t>4</a:t>
                        </a:r>
                      </a:p>
                    </p:txBody>
                  </p:sp>
                </p:grpSp>
                <p:cxnSp>
                  <p:nvCxnSpPr>
                    <p:cNvPr id="265" name="Rak 264">
                      <a:extLst>
                        <a:ext uri="{FF2B5EF4-FFF2-40B4-BE49-F238E27FC236}">
                          <a16:creationId xmlns:a16="http://schemas.microsoft.com/office/drawing/2014/main" id="{7C536337-A1BB-0241-90A1-1C603D9DE48E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4725696" y="5200960"/>
                      <a:ext cx="133815" cy="354739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6"/>
                    </a:lnRef>
                    <a:fillRef idx="0">
                      <a:schemeClr val="accent6"/>
                    </a:fillRef>
                    <a:effectRef idx="0">
                      <a:schemeClr val="accent6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63" name="textruta 262">
                    <a:extLst>
                      <a:ext uri="{FF2B5EF4-FFF2-40B4-BE49-F238E27FC236}">
                        <a16:creationId xmlns:a16="http://schemas.microsoft.com/office/drawing/2014/main" id="{50D5906E-1368-B24F-93F9-10FC9242A7D2}"/>
                      </a:ext>
                    </a:extLst>
                  </p:cNvPr>
                  <p:cNvSpPr txBox="1"/>
                  <p:nvPr/>
                </p:nvSpPr>
                <p:spPr>
                  <a:xfrm>
                    <a:off x="683593" y="596388"/>
                    <a:ext cx="41249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v-SE" dirty="0"/>
                      <a:t>f)</a:t>
                    </a:r>
                  </a:p>
                </p:txBody>
              </p:sp>
            </p:grpSp>
            <p:grpSp>
              <p:nvGrpSpPr>
                <p:cNvPr id="242" name="Grupp 241">
                  <a:extLst>
                    <a:ext uri="{FF2B5EF4-FFF2-40B4-BE49-F238E27FC236}">
                      <a16:creationId xmlns:a16="http://schemas.microsoft.com/office/drawing/2014/main" id="{4A7BB80F-5ACD-994F-BA7C-4580B823ACE6}"/>
                    </a:ext>
                  </a:extLst>
                </p:cNvPr>
                <p:cNvGrpSpPr/>
                <p:nvPr/>
              </p:nvGrpSpPr>
              <p:grpSpPr>
                <a:xfrm>
                  <a:off x="919230" y="1567635"/>
                  <a:ext cx="306717" cy="577626"/>
                  <a:chOff x="3945529" y="1882141"/>
                  <a:chExt cx="306717" cy="577626"/>
                </a:xfrm>
              </p:grpSpPr>
              <p:sp>
                <p:nvSpPr>
                  <p:cNvPr id="243" name="textruta 242">
                    <a:extLst>
                      <a:ext uri="{FF2B5EF4-FFF2-40B4-BE49-F238E27FC236}">
                        <a16:creationId xmlns:a16="http://schemas.microsoft.com/office/drawing/2014/main" id="{8BE9C80C-7A86-9947-BC71-750A797D0A30}"/>
                      </a:ext>
                    </a:extLst>
                  </p:cNvPr>
                  <p:cNvSpPr txBox="1"/>
                  <p:nvPr/>
                </p:nvSpPr>
                <p:spPr>
                  <a:xfrm>
                    <a:off x="3945529" y="1882141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6</a:t>
                    </a:r>
                  </a:p>
                </p:txBody>
              </p:sp>
              <p:sp>
                <p:nvSpPr>
                  <p:cNvPr id="260" name="textruta 259">
                    <a:extLst>
                      <a:ext uri="{FF2B5EF4-FFF2-40B4-BE49-F238E27FC236}">
                        <a16:creationId xmlns:a16="http://schemas.microsoft.com/office/drawing/2014/main" id="{18BF41FE-C289-BE4C-A522-A59B97A202F2}"/>
                      </a:ext>
                    </a:extLst>
                  </p:cNvPr>
                  <p:cNvSpPr txBox="1"/>
                  <p:nvPr/>
                </p:nvSpPr>
                <p:spPr>
                  <a:xfrm>
                    <a:off x="3950586" y="2090435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9</a:t>
                    </a:r>
                  </a:p>
                </p:txBody>
              </p:sp>
              <p:cxnSp>
                <p:nvCxnSpPr>
                  <p:cNvPr id="261" name="Rak 260">
                    <a:extLst>
                      <a:ext uri="{FF2B5EF4-FFF2-40B4-BE49-F238E27FC236}">
                        <a16:creationId xmlns:a16="http://schemas.microsoft.com/office/drawing/2014/main" id="{FA6D401A-B098-9446-9E7F-F9AE791BD6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05725" y="2176990"/>
                    <a:ext cx="188569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69" name="Grupp 268">
                <a:extLst>
                  <a:ext uri="{FF2B5EF4-FFF2-40B4-BE49-F238E27FC236}">
                    <a16:creationId xmlns:a16="http://schemas.microsoft.com/office/drawing/2014/main" id="{2968B0FF-98DB-5E40-909F-045C4FDDF89D}"/>
                  </a:ext>
                </a:extLst>
              </p:cNvPr>
              <p:cNvGrpSpPr/>
              <p:nvPr/>
            </p:nvGrpSpPr>
            <p:grpSpPr>
              <a:xfrm>
                <a:off x="5703657" y="135474"/>
                <a:ext cx="940025" cy="595521"/>
                <a:chOff x="594254" y="1550413"/>
                <a:chExt cx="940025" cy="595521"/>
              </a:xfrm>
            </p:grpSpPr>
            <p:grpSp>
              <p:nvGrpSpPr>
                <p:cNvPr id="270" name="Grupp 269">
                  <a:extLst>
                    <a:ext uri="{FF2B5EF4-FFF2-40B4-BE49-F238E27FC236}">
                      <a16:creationId xmlns:a16="http://schemas.microsoft.com/office/drawing/2014/main" id="{A59E7FBF-CA51-DD42-BE96-B38F7096D13B}"/>
                    </a:ext>
                  </a:extLst>
                </p:cNvPr>
                <p:cNvGrpSpPr/>
                <p:nvPr/>
              </p:nvGrpSpPr>
              <p:grpSpPr>
                <a:xfrm>
                  <a:off x="594254" y="1550413"/>
                  <a:ext cx="940025" cy="595521"/>
                  <a:chOff x="607449" y="501542"/>
                  <a:chExt cx="940025" cy="595521"/>
                </a:xfrm>
              </p:grpSpPr>
              <p:grpSp>
                <p:nvGrpSpPr>
                  <p:cNvPr id="275" name="Grupp 274">
                    <a:extLst>
                      <a:ext uri="{FF2B5EF4-FFF2-40B4-BE49-F238E27FC236}">
                        <a16:creationId xmlns:a16="http://schemas.microsoft.com/office/drawing/2014/main" id="{C8E8A2D4-5344-914E-B333-02C0FA5E1CB8}"/>
                      </a:ext>
                    </a:extLst>
                  </p:cNvPr>
                  <p:cNvGrpSpPr/>
                  <p:nvPr/>
                </p:nvGrpSpPr>
                <p:grpSpPr>
                  <a:xfrm>
                    <a:off x="1069738" y="501542"/>
                    <a:ext cx="477736" cy="595521"/>
                    <a:chOff x="4596644" y="5081756"/>
                    <a:chExt cx="477736" cy="595521"/>
                  </a:xfrm>
                </p:grpSpPr>
                <p:grpSp>
                  <p:nvGrpSpPr>
                    <p:cNvPr id="277" name="Grupp 276">
                      <a:extLst>
                        <a:ext uri="{FF2B5EF4-FFF2-40B4-BE49-F238E27FC236}">
                          <a16:creationId xmlns:a16="http://schemas.microsoft.com/office/drawing/2014/main" id="{D0F495F7-D91D-5248-930D-DE0E628D20D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96644" y="5081756"/>
                      <a:ext cx="477736" cy="595521"/>
                      <a:chOff x="3280094" y="1678248"/>
                      <a:chExt cx="477736" cy="595521"/>
                    </a:xfrm>
                  </p:grpSpPr>
                  <p:sp>
                    <p:nvSpPr>
                      <p:cNvPr id="279" name="textruta 278">
                        <a:extLst>
                          <a:ext uri="{FF2B5EF4-FFF2-40B4-BE49-F238E27FC236}">
                            <a16:creationId xmlns:a16="http://schemas.microsoft.com/office/drawing/2014/main" id="{5A2C9429-64C3-EE44-AC14-5AEFFFB7A9F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280094" y="1817425"/>
                        <a:ext cx="328773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endParaRPr lang="sv-SE" dirty="0"/>
                      </a:p>
                    </p:txBody>
                  </p:sp>
                  <p:grpSp>
                    <p:nvGrpSpPr>
                      <p:cNvPr id="280" name="Grupp 279">
                        <a:extLst>
                          <a:ext uri="{FF2B5EF4-FFF2-40B4-BE49-F238E27FC236}">
                            <a16:creationId xmlns:a16="http://schemas.microsoft.com/office/drawing/2014/main" id="{DAC5FA36-CD87-6946-9DEC-6ED95EB511F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449498" y="1678248"/>
                        <a:ext cx="308332" cy="595521"/>
                        <a:chOff x="3778030" y="1852255"/>
                        <a:chExt cx="308332" cy="595521"/>
                      </a:xfrm>
                    </p:grpSpPr>
                    <p:sp>
                      <p:nvSpPr>
                        <p:cNvPr id="281" name="textruta 280">
                          <a:extLst>
                            <a:ext uri="{FF2B5EF4-FFF2-40B4-BE49-F238E27FC236}">
                              <a16:creationId xmlns:a16="http://schemas.microsoft.com/office/drawing/2014/main" id="{3A4405EF-194C-6549-9157-D3D8DFCF6EF7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778030" y="1852255"/>
                          <a:ext cx="301660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sv-SE" dirty="0"/>
                            <a:t>2</a:t>
                          </a:r>
                        </a:p>
                      </p:txBody>
                    </p:sp>
                    <p:sp>
                      <p:nvSpPr>
                        <p:cNvPr id="282" name="textruta 281">
                          <a:extLst>
                            <a:ext uri="{FF2B5EF4-FFF2-40B4-BE49-F238E27FC236}">
                              <a16:creationId xmlns:a16="http://schemas.microsoft.com/office/drawing/2014/main" id="{619349E9-7C59-DD4C-80EF-BD7726D2162B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784702" y="2078444"/>
                          <a:ext cx="301660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sv-SE" dirty="0"/>
                            <a:t>3</a:t>
                          </a:r>
                        </a:p>
                      </p:txBody>
                    </p:sp>
                    <p:cxnSp>
                      <p:nvCxnSpPr>
                        <p:cNvPr id="283" name="Rak 282">
                          <a:extLst>
                            <a:ext uri="{FF2B5EF4-FFF2-40B4-BE49-F238E27FC236}">
                              <a16:creationId xmlns:a16="http://schemas.microsoft.com/office/drawing/2014/main" id="{6A7EB20D-2DC8-6240-966B-62A484AC18AD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3831011" y="2151415"/>
                          <a:ext cx="189004" cy="0"/>
                        </a:xfrm>
                        <a:prstGeom prst="line">
                          <a:avLst/>
                        </a:prstGeom>
                        <a:ln w="9525" cmpd="sng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278" name="Rak 277">
                      <a:extLst>
                        <a:ext uri="{FF2B5EF4-FFF2-40B4-BE49-F238E27FC236}">
                          <a16:creationId xmlns:a16="http://schemas.microsoft.com/office/drawing/2014/main" id="{7AE1B2AC-F632-8344-AA39-DEC553DFC5A4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4657555" y="5203546"/>
                      <a:ext cx="133815" cy="354739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6"/>
                    </a:lnRef>
                    <a:fillRef idx="0">
                      <a:schemeClr val="accent6"/>
                    </a:fillRef>
                    <a:effectRef idx="0">
                      <a:schemeClr val="accent6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76" name="textruta 275">
                    <a:extLst>
                      <a:ext uri="{FF2B5EF4-FFF2-40B4-BE49-F238E27FC236}">
                        <a16:creationId xmlns:a16="http://schemas.microsoft.com/office/drawing/2014/main" id="{FEAFAF6F-6CB8-7D43-8262-04DCDA2D3E01}"/>
                      </a:ext>
                    </a:extLst>
                  </p:cNvPr>
                  <p:cNvSpPr txBox="1"/>
                  <p:nvPr/>
                </p:nvSpPr>
                <p:spPr>
                  <a:xfrm>
                    <a:off x="607449" y="594339"/>
                    <a:ext cx="37061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e)</a:t>
                    </a:r>
                  </a:p>
                </p:txBody>
              </p:sp>
            </p:grpSp>
            <p:grpSp>
              <p:nvGrpSpPr>
                <p:cNvPr id="271" name="Grupp 270">
                  <a:extLst>
                    <a:ext uri="{FF2B5EF4-FFF2-40B4-BE49-F238E27FC236}">
                      <a16:creationId xmlns:a16="http://schemas.microsoft.com/office/drawing/2014/main" id="{684A762B-B6DB-BE4F-9E68-290E24DB45CC}"/>
                    </a:ext>
                  </a:extLst>
                </p:cNvPr>
                <p:cNvGrpSpPr/>
                <p:nvPr/>
              </p:nvGrpSpPr>
              <p:grpSpPr>
                <a:xfrm>
                  <a:off x="855449" y="1559967"/>
                  <a:ext cx="312546" cy="585967"/>
                  <a:chOff x="3881748" y="1874473"/>
                  <a:chExt cx="312546" cy="585967"/>
                </a:xfrm>
              </p:grpSpPr>
              <p:sp>
                <p:nvSpPr>
                  <p:cNvPr id="272" name="textruta 271">
                    <a:extLst>
                      <a:ext uri="{FF2B5EF4-FFF2-40B4-BE49-F238E27FC236}">
                        <a16:creationId xmlns:a16="http://schemas.microsoft.com/office/drawing/2014/main" id="{7EA005F6-B449-8D4A-87A7-2B78AF4C7541}"/>
                      </a:ext>
                    </a:extLst>
                  </p:cNvPr>
                  <p:cNvSpPr txBox="1"/>
                  <p:nvPr/>
                </p:nvSpPr>
                <p:spPr>
                  <a:xfrm>
                    <a:off x="3892634" y="1874473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sp>
                <p:nvSpPr>
                  <p:cNvPr id="273" name="textruta 272">
                    <a:extLst>
                      <a:ext uri="{FF2B5EF4-FFF2-40B4-BE49-F238E27FC236}">
                        <a16:creationId xmlns:a16="http://schemas.microsoft.com/office/drawing/2014/main" id="{B911C364-29CB-E84B-8011-FA2941D3C6FB}"/>
                      </a:ext>
                    </a:extLst>
                  </p:cNvPr>
                  <p:cNvSpPr txBox="1"/>
                  <p:nvPr/>
                </p:nvSpPr>
                <p:spPr>
                  <a:xfrm>
                    <a:off x="3881748" y="2091108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5</a:t>
                    </a:r>
                  </a:p>
                </p:txBody>
              </p:sp>
              <p:cxnSp>
                <p:nvCxnSpPr>
                  <p:cNvPr id="274" name="Rak 273">
                    <a:extLst>
                      <a:ext uri="{FF2B5EF4-FFF2-40B4-BE49-F238E27FC236}">
                        <a16:creationId xmlns:a16="http://schemas.microsoft.com/office/drawing/2014/main" id="{B649BA53-2FAC-9840-965A-E2211E14BC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40344" y="2165916"/>
                    <a:ext cx="192059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85" name="Grupp 284">
                <a:extLst>
                  <a:ext uri="{FF2B5EF4-FFF2-40B4-BE49-F238E27FC236}">
                    <a16:creationId xmlns:a16="http://schemas.microsoft.com/office/drawing/2014/main" id="{4991B3C3-EC4E-1041-8168-6F5896CE415C}"/>
                  </a:ext>
                </a:extLst>
              </p:cNvPr>
              <p:cNvGrpSpPr/>
              <p:nvPr/>
            </p:nvGrpSpPr>
            <p:grpSpPr>
              <a:xfrm>
                <a:off x="4622507" y="158065"/>
                <a:ext cx="853585" cy="565330"/>
                <a:chOff x="702697" y="515349"/>
                <a:chExt cx="853585" cy="565330"/>
              </a:xfrm>
            </p:grpSpPr>
            <p:grpSp>
              <p:nvGrpSpPr>
                <p:cNvPr id="286" name="Grupp 285">
                  <a:extLst>
                    <a:ext uri="{FF2B5EF4-FFF2-40B4-BE49-F238E27FC236}">
                      <a16:creationId xmlns:a16="http://schemas.microsoft.com/office/drawing/2014/main" id="{C7659630-656A-E844-A4FF-18E39DD52C63}"/>
                    </a:ext>
                  </a:extLst>
                </p:cNvPr>
                <p:cNvGrpSpPr/>
                <p:nvPr/>
              </p:nvGrpSpPr>
              <p:grpSpPr>
                <a:xfrm>
                  <a:off x="964011" y="515349"/>
                  <a:ext cx="592271" cy="565330"/>
                  <a:chOff x="4490917" y="5095563"/>
                  <a:chExt cx="592271" cy="565330"/>
                </a:xfrm>
              </p:grpSpPr>
              <p:grpSp>
                <p:nvGrpSpPr>
                  <p:cNvPr id="288" name="Grupp 287">
                    <a:extLst>
                      <a:ext uri="{FF2B5EF4-FFF2-40B4-BE49-F238E27FC236}">
                        <a16:creationId xmlns:a16="http://schemas.microsoft.com/office/drawing/2014/main" id="{39ECF2CF-6315-B848-9A9F-51E14A59C5B7}"/>
                      </a:ext>
                    </a:extLst>
                  </p:cNvPr>
                  <p:cNvGrpSpPr/>
                  <p:nvPr/>
                </p:nvGrpSpPr>
                <p:grpSpPr>
                  <a:xfrm>
                    <a:off x="4490917" y="5095563"/>
                    <a:ext cx="592271" cy="565330"/>
                    <a:chOff x="3174367" y="1692055"/>
                    <a:chExt cx="592271" cy="565330"/>
                  </a:xfrm>
                </p:grpSpPr>
                <p:grpSp>
                  <p:nvGrpSpPr>
                    <p:cNvPr id="290" name="Grupp 289">
                      <a:extLst>
                        <a:ext uri="{FF2B5EF4-FFF2-40B4-BE49-F238E27FC236}">
                          <a16:creationId xmlns:a16="http://schemas.microsoft.com/office/drawing/2014/main" id="{5DA5C080-7E4E-3845-A577-2E485948A75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174367" y="1762886"/>
                      <a:ext cx="434500" cy="423871"/>
                      <a:chOff x="3174367" y="1762886"/>
                      <a:chExt cx="434500" cy="423871"/>
                    </a:xfrm>
                  </p:grpSpPr>
                  <p:sp>
                    <p:nvSpPr>
                      <p:cNvPr id="295" name="textruta 294">
                        <a:extLst>
                          <a:ext uri="{FF2B5EF4-FFF2-40B4-BE49-F238E27FC236}">
                            <a16:creationId xmlns:a16="http://schemas.microsoft.com/office/drawing/2014/main" id="{4F7251A8-6294-C94D-B691-24E9ACC7009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174367" y="1762886"/>
                        <a:ext cx="301686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sv-SE" dirty="0"/>
                          <a:t>3</a:t>
                        </a:r>
                      </a:p>
                    </p:txBody>
                  </p:sp>
                  <p:sp>
                    <p:nvSpPr>
                      <p:cNvPr id="296" name="textruta 295">
                        <a:extLst>
                          <a:ext uri="{FF2B5EF4-FFF2-40B4-BE49-F238E27FC236}">
                            <a16:creationId xmlns:a16="http://schemas.microsoft.com/office/drawing/2014/main" id="{C3BC5F4E-0B18-B14D-9A12-15D71A49863A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280094" y="1817425"/>
                        <a:ext cx="328773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endParaRPr lang="sv-SE" dirty="0"/>
                      </a:p>
                    </p:txBody>
                  </p:sp>
                </p:grpSp>
                <p:grpSp>
                  <p:nvGrpSpPr>
                    <p:cNvPr id="291" name="Grupp 290">
                      <a:extLst>
                        <a:ext uri="{FF2B5EF4-FFF2-40B4-BE49-F238E27FC236}">
                          <a16:creationId xmlns:a16="http://schemas.microsoft.com/office/drawing/2014/main" id="{C9E38B1C-75C7-9F40-915B-93972358C52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451142" y="1692055"/>
                      <a:ext cx="315496" cy="565330"/>
                      <a:chOff x="3779674" y="1866062"/>
                      <a:chExt cx="315496" cy="565330"/>
                    </a:xfrm>
                  </p:grpSpPr>
                  <p:sp>
                    <p:nvSpPr>
                      <p:cNvPr id="292" name="textruta 291">
                        <a:extLst>
                          <a:ext uri="{FF2B5EF4-FFF2-40B4-BE49-F238E27FC236}">
                            <a16:creationId xmlns:a16="http://schemas.microsoft.com/office/drawing/2014/main" id="{9B5DE9B5-0CA5-8340-BDF7-8F2921B7DAEC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779674" y="1866062"/>
                        <a:ext cx="30166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sv-SE" dirty="0"/>
                          <a:t>4</a:t>
                        </a:r>
                      </a:p>
                    </p:txBody>
                  </p:sp>
                  <p:sp>
                    <p:nvSpPr>
                      <p:cNvPr id="293" name="textruta 292">
                        <a:extLst>
                          <a:ext uri="{FF2B5EF4-FFF2-40B4-BE49-F238E27FC236}">
                            <a16:creationId xmlns:a16="http://schemas.microsoft.com/office/drawing/2014/main" id="{BE18EDBC-E3A3-D647-9738-172D1804443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793510" y="2062060"/>
                        <a:ext cx="30166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sv-SE" dirty="0"/>
                          <a:t>7</a:t>
                        </a:r>
                      </a:p>
                    </p:txBody>
                  </p:sp>
                  <p:cxnSp>
                    <p:nvCxnSpPr>
                      <p:cNvPr id="294" name="Rak 293">
                        <a:extLst>
                          <a:ext uri="{FF2B5EF4-FFF2-40B4-BE49-F238E27FC236}">
                            <a16:creationId xmlns:a16="http://schemas.microsoft.com/office/drawing/2014/main" id="{23D84D08-FE4E-F543-983F-E24F7589D3C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858032" y="2156660"/>
                        <a:ext cx="189903" cy="0"/>
                      </a:xfrm>
                      <a:prstGeom prst="line">
                        <a:avLst/>
                      </a:prstGeom>
                      <a:ln w="9525" cmpd="sng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289" name="Rak 288">
                    <a:extLst>
                      <a:ext uri="{FF2B5EF4-FFF2-40B4-BE49-F238E27FC236}">
                        <a16:creationId xmlns:a16="http://schemas.microsoft.com/office/drawing/2014/main" id="{95DAA384-A134-0545-BE71-4464E7F52E7E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4667658" y="5205025"/>
                    <a:ext cx="133815" cy="354739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6"/>
                  </a:lnRef>
                  <a:fillRef idx="0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87" name="textruta 286">
                  <a:extLst>
                    <a:ext uri="{FF2B5EF4-FFF2-40B4-BE49-F238E27FC236}">
                      <a16:creationId xmlns:a16="http://schemas.microsoft.com/office/drawing/2014/main" id="{1CDADF68-833B-DD4C-8664-B1E2607A26B6}"/>
                    </a:ext>
                  </a:extLst>
                </p:cNvPr>
                <p:cNvSpPr txBox="1"/>
                <p:nvPr/>
              </p:nvSpPr>
              <p:spPr>
                <a:xfrm>
                  <a:off x="702697" y="578820"/>
                  <a:ext cx="37702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d)</a:t>
                  </a:r>
                </a:p>
              </p:txBody>
            </p:sp>
          </p:grpSp>
          <p:grpSp>
            <p:nvGrpSpPr>
              <p:cNvPr id="298" name="Grupp 297">
                <a:extLst>
                  <a:ext uri="{FF2B5EF4-FFF2-40B4-BE49-F238E27FC236}">
                    <a16:creationId xmlns:a16="http://schemas.microsoft.com/office/drawing/2014/main" id="{7A6BAC4E-8985-7E43-B032-0E99C39269AA}"/>
                  </a:ext>
                </a:extLst>
              </p:cNvPr>
              <p:cNvGrpSpPr/>
              <p:nvPr/>
            </p:nvGrpSpPr>
            <p:grpSpPr>
              <a:xfrm>
                <a:off x="3677125" y="164155"/>
                <a:ext cx="853900" cy="566840"/>
                <a:chOff x="571305" y="1589448"/>
                <a:chExt cx="853900" cy="566840"/>
              </a:xfrm>
            </p:grpSpPr>
            <p:grpSp>
              <p:nvGrpSpPr>
                <p:cNvPr id="299" name="Grupp 298">
                  <a:extLst>
                    <a:ext uri="{FF2B5EF4-FFF2-40B4-BE49-F238E27FC236}">
                      <a16:creationId xmlns:a16="http://schemas.microsoft.com/office/drawing/2014/main" id="{0C9C6739-BE34-DE4C-B504-C50171C5CA93}"/>
                    </a:ext>
                  </a:extLst>
                </p:cNvPr>
                <p:cNvGrpSpPr/>
                <p:nvPr/>
              </p:nvGrpSpPr>
              <p:grpSpPr>
                <a:xfrm>
                  <a:off x="571305" y="1659266"/>
                  <a:ext cx="853900" cy="399656"/>
                  <a:chOff x="584500" y="610395"/>
                  <a:chExt cx="853900" cy="399656"/>
                </a:xfrm>
              </p:grpSpPr>
              <p:grpSp>
                <p:nvGrpSpPr>
                  <p:cNvPr id="304" name="Grupp 303">
                    <a:extLst>
                      <a:ext uri="{FF2B5EF4-FFF2-40B4-BE49-F238E27FC236}">
                        <a16:creationId xmlns:a16="http://schemas.microsoft.com/office/drawing/2014/main" id="{D51925A5-0BEF-0046-98BC-D9C12E0551E7}"/>
                      </a:ext>
                    </a:extLst>
                  </p:cNvPr>
                  <p:cNvGrpSpPr/>
                  <p:nvPr/>
                </p:nvGrpSpPr>
                <p:grpSpPr>
                  <a:xfrm>
                    <a:off x="1069738" y="624988"/>
                    <a:ext cx="368662" cy="385063"/>
                    <a:chOff x="4596644" y="5205202"/>
                    <a:chExt cx="368662" cy="385063"/>
                  </a:xfrm>
                </p:grpSpPr>
                <p:grpSp>
                  <p:nvGrpSpPr>
                    <p:cNvPr id="306" name="Grupp 305">
                      <a:extLst>
                        <a:ext uri="{FF2B5EF4-FFF2-40B4-BE49-F238E27FC236}">
                          <a16:creationId xmlns:a16="http://schemas.microsoft.com/office/drawing/2014/main" id="{7FFBFAAC-FDE5-2946-BFF0-46F670CC200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96644" y="5219545"/>
                      <a:ext cx="368662" cy="370720"/>
                      <a:chOff x="3280094" y="1816037"/>
                      <a:chExt cx="368662" cy="370720"/>
                    </a:xfrm>
                  </p:grpSpPr>
                  <p:sp>
                    <p:nvSpPr>
                      <p:cNvPr id="308" name="textruta 307">
                        <a:extLst>
                          <a:ext uri="{FF2B5EF4-FFF2-40B4-BE49-F238E27FC236}">
                            <a16:creationId xmlns:a16="http://schemas.microsoft.com/office/drawing/2014/main" id="{F3C7C80E-A96F-1449-B4E6-B59D5F083E9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280094" y="1817425"/>
                        <a:ext cx="328773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endParaRPr lang="sv-SE" dirty="0"/>
                      </a:p>
                    </p:txBody>
                  </p:sp>
                  <p:sp>
                    <p:nvSpPr>
                      <p:cNvPr id="309" name="textruta 308">
                        <a:extLst>
                          <a:ext uri="{FF2B5EF4-FFF2-40B4-BE49-F238E27FC236}">
                            <a16:creationId xmlns:a16="http://schemas.microsoft.com/office/drawing/2014/main" id="{3380F66D-71D9-1A48-90C3-24C46F4BC54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347096" y="1816037"/>
                        <a:ext cx="30166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sv-SE" dirty="0"/>
                          <a:t>3</a:t>
                        </a:r>
                      </a:p>
                    </p:txBody>
                  </p:sp>
                </p:grpSp>
                <p:cxnSp>
                  <p:nvCxnSpPr>
                    <p:cNvPr id="307" name="Rak 306">
                      <a:extLst>
                        <a:ext uri="{FF2B5EF4-FFF2-40B4-BE49-F238E27FC236}">
                          <a16:creationId xmlns:a16="http://schemas.microsoft.com/office/drawing/2014/main" id="{51D7125E-DBE8-5744-9C64-B0DA0FD5D62A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4627528" y="5205202"/>
                      <a:ext cx="133815" cy="354739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6"/>
                    </a:lnRef>
                    <a:fillRef idx="0">
                      <a:schemeClr val="accent6"/>
                    </a:fillRef>
                    <a:effectRef idx="0">
                      <a:schemeClr val="accent6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05" name="textruta 304">
                    <a:extLst>
                      <a:ext uri="{FF2B5EF4-FFF2-40B4-BE49-F238E27FC236}">
                        <a16:creationId xmlns:a16="http://schemas.microsoft.com/office/drawing/2014/main" id="{316AECF2-10E5-F34B-BE12-04FF3930280C}"/>
                      </a:ext>
                    </a:extLst>
                  </p:cNvPr>
                  <p:cNvSpPr txBox="1"/>
                  <p:nvPr/>
                </p:nvSpPr>
                <p:spPr>
                  <a:xfrm>
                    <a:off x="584500" y="610395"/>
                    <a:ext cx="35298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c)</a:t>
                    </a:r>
                  </a:p>
                </p:txBody>
              </p:sp>
            </p:grpSp>
            <p:grpSp>
              <p:nvGrpSpPr>
                <p:cNvPr id="300" name="Grupp 299">
                  <a:extLst>
                    <a:ext uri="{FF2B5EF4-FFF2-40B4-BE49-F238E27FC236}">
                      <a16:creationId xmlns:a16="http://schemas.microsoft.com/office/drawing/2014/main" id="{86C425CE-09DD-C340-A7D3-5BEB8775FAAE}"/>
                    </a:ext>
                  </a:extLst>
                </p:cNvPr>
                <p:cNvGrpSpPr/>
                <p:nvPr/>
              </p:nvGrpSpPr>
              <p:grpSpPr>
                <a:xfrm>
                  <a:off x="821885" y="1589448"/>
                  <a:ext cx="301660" cy="566840"/>
                  <a:chOff x="3848184" y="1903954"/>
                  <a:chExt cx="301660" cy="566840"/>
                </a:xfrm>
              </p:grpSpPr>
              <p:sp>
                <p:nvSpPr>
                  <p:cNvPr id="301" name="textruta 300">
                    <a:extLst>
                      <a:ext uri="{FF2B5EF4-FFF2-40B4-BE49-F238E27FC236}">
                        <a16:creationId xmlns:a16="http://schemas.microsoft.com/office/drawing/2014/main" id="{B6197D59-5D61-FC42-BACB-552B2807EF20}"/>
                      </a:ext>
                    </a:extLst>
                  </p:cNvPr>
                  <p:cNvSpPr txBox="1"/>
                  <p:nvPr/>
                </p:nvSpPr>
                <p:spPr>
                  <a:xfrm>
                    <a:off x="3848184" y="1903954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2</a:t>
                    </a:r>
                  </a:p>
                </p:txBody>
              </p:sp>
              <p:sp>
                <p:nvSpPr>
                  <p:cNvPr id="302" name="textruta 301">
                    <a:extLst>
                      <a:ext uri="{FF2B5EF4-FFF2-40B4-BE49-F238E27FC236}">
                        <a16:creationId xmlns:a16="http://schemas.microsoft.com/office/drawing/2014/main" id="{68FE1730-053F-6649-A937-B31CDD159B69}"/>
                      </a:ext>
                    </a:extLst>
                  </p:cNvPr>
                  <p:cNvSpPr txBox="1"/>
                  <p:nvPr/>
                </p:nvSpPr>
                <p:spPr>
                  <a:xfrm>
                    <a:off x="3848184" y="2101462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cxnSp>
                <p:nvCxnSpPr>
                  <p:cNvPr id="303" name="Rak 302">
                    <a:extLst>
                      <a:ext uri="{FF2B5EF4-FFF2-40B4-BE49-F238E27FC236}">
                        <a16:creationId xmlns:a16="http://schemas.microsoft.com/office/drawing/2014/main" id="{90851820-FEBD-414D-8C98-6EAF957305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09762" y="2187460"/>
                    <a:ext cx="178504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11" name="Grupp 310">
                <a:extLst>
                  <a:ext uri="{FF2B5EF4-FFF2-40B4-BE49-F238E27FC236}">
                    <a16:creationId xmlns:a16="http://schemas.microsoft.com/office/drawing/2014/main" id="{BB554B87-BBFF-0E4F-843F-EDCBF8A1220B}"/>
                  </a:ext>
                </a:extLst>
              </p:cNvPr>
              <p:cNvGrpSpPr/>
              <p:nvPr/>
            </p:nvGrpSpPr>
            <p:grpSpPr>
              <a:xfrm>
                <a:off x="2474736" y="135498"/>
                <a:ext cx="986762" cy="579539"/>
                <a:chOff x="549782" y="1559967"/>
                <a:chExt cx="986762" cy="579539"/>
              </a:xfrm>
            </p:grpSpPr>
            <p:grpSp>
              <p:nvGrpSpPr>
                <p:cNvPr id="312" name="Grupp 311">
                  <a:extLst>
                    <a:ext uri="{FF2B5EF4-FFF2-40B4-BE49-F238E27FC236}">
                      <a16:creationId xmlns:a16="http://schemas.microsoft.com/office/drawing/2014/main" id="{F06C7377-1712-1741-A8A5-B891A82F7506}"/>
                    </a:ext>
                  </a:extLst>
                </p:cNvPr>
                <p:cNvGrpSpPr/>
                <p:nvPr/>
              </p:nvGrpSpPr>
              <p:grpSpPr>
                <a:xfrm>
                  <a:off x="549782" y="1559967"/>
                  <a:ext cx="986762" cy="579070"/>
                  <a:chOff x="562977" y="511096"/>
                  <a:chExt cx="986762" cy="579070"/>
                </a:xfrm>
              </p:grpSpPr>
              <p:grpSp>
                <p:nvGrpSpPr>
                  <p:cNvPr id="317" name="Grupp 316">
                    <a:extLst>
                      <a:ext uri="{FF2B5EF4-FFF2-40B4-BE49-F238E27FC236}">
                        <a16:creationId xmlns:a16="http://schemas.microsoft.com/office/drawing/2014/main" id="{8E99EF05-F74A-EC4C-8BE3-ED529C0EEE89}"/>
                      </a:ext>
                    </a:extLst>
                  </p:cNvPr>
                  <p:cNvGrpSpPr/>
                  <p:nvPr/>
                </p:nvGrpSpPr>
                <p:grpSpPr>
                  <a:xfrm>
                    <a:off x="1069738" y="511096"/>
                    <a:ext cx="480001" cy="579070"/>
                    <a:chOff x="4596644" y="5091310"/>
                    <a:chExt cx="480001" cy="579070"/>
                  </a:xfrm>
                </p:grpSpPr>
                <p:grpSp>
                  <p:nvGrpSpPr>
                    <p:cNvPr id="319" name="Grupp 318">
                      <a:extLst>
                        <a:ext uri="{FF2B5EF4-FFF2-40B4-BE49-F238E27FC236}">
                          <a16:creationId xmlns:a16="http://schemas.microsoft.com/office/drawing/2014/main" id="{5154F084-9BA0-D84C-A348-90B25F8C559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96644" y="5091310"/>
                      <a:ext cx="480001" cy="579070"/>
                      <a:chOff x="3280094" y="1687802"/>
                      <a:chExt cx="480001" cy="579070"/>
                    </a:xfrm>
                  </p:grpSpPr>
                  <p:sp>
                    <p:nvSpPr>
                      <p:cNvPr id="321" name="textruta 320">
                        <a:extLst>
                          <a:ext uri="{FF2B5EF4-FFF2-40B4-BE49-F238E27FC236}">
                            <a16:creationId xmlns:a16="http://schemas.microsoft.com/office/drawing/2014/main" id="{7AD9FBF7-7640-6F4E-9172-A0E7033D7A4F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280094" y="1817425"/>
                        <a:ext cx="328773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endParaRPr lang="sv-SE" dirty="0"/>
                      </a:p>
                    </p:txBody>
                  </p:sp>
                  <p:grpSp>
                    <p:nvGrpSpPr>
                      <p:cNvPr id="322" name="Grupp 321">
                        <a:extLst>
                          <a:ext uri="{FF2B5EF4-FFF2-40B4-BE49-F238E27FC236}">
                            <a16:creationId xmlns:a16="http://schemas.microsoft.com/office/drawing/2014/main" id="{FA197566-D84F-9140-8C99-4F2530A231F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458381" y="1687802"/>
                        <a:ext cx="301714" cy="579070"/>
                        <a:chOff x="3786913" y="1861809"/>
                        <a:chExt cx="301714" cy="579070"/>
                      </a:xfrm>
                    </p:grpSpPr>
                    <p:sp>
                      <p:nvSpPr>
                        <p:cNvPr id="323" name="textruta 322">
                          <a:extLst>
                            <a:ext uri="{FF2B5EF4-FFF2-40B4-BE49-F238E27FC236}">
                              <a16:creationId xmlns:a16="http://schemas.microsoft.com/office/drawing/2014/main" id="{AF0DD327-2F97-9649-B206-8D9F0D91127D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786967" y="1861809"/>
                          <a:ext cx="301660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sv-SE" dirty="0"/>
                            <a:t>1</a:t>
                          </a:r>
                        </a:p>
                      </p:txBody>
                    </p:sp>
                    <p:sp>
                      <p:nvSpPr>
                        <p:cNvPr id="324" name="textruta 323">
                          <a:extLst>
                            <a:ext uri="{FF2B5EF4-FFF2-40B4-BE49-F238E27FC236}">
                              <a16:creationId xmlns:a16="http://schemas.microsoft.com/office/drawing/2014/main" id="{734D5170-83C4-D442-91C7-40F3FF255BF0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786913" y="2071547"/>
                          <a:ext cx="301660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sv-SE" dirty="0"/>
                            <a:t>3</a:t>
                          </a:r>
                        </a:p>
                      </p:txBody>
                    </p:sp>
                    <p:cxnSp>
                      <p:nvCxnSpPr>
                        <p:cNvPr id="325" name="Rak 324">
                          <a:extLst>
                            <a:ext uri="{FF2B5EF4-FFF2-40B4-BE49-F238E27FC236}">
                              <a16:creationId xmlns:a16="http://schemas.microsoft.com/office/drawing/2014/main" id="{622E905D-BBFE-364B-A2D7-4E8FF64A7CEE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3835541" y="2152457"/>
                          <a:ext cx="186426" cy="0"/>
                        </a:xfrm>
                        <a:prstGeom prst="line">
                          <a:avLst/>
                        </a:prstGeom>
                        <a:ln w="9525" cmpd="sng">
                          <a:solidFill>
                            <a:schemeClr val="tx1"/>
                          </a:solidFill>
                        </a:ln>
                        <a:effectLst/>
                      </p:spPr>
                      <p:style>
                        <a:lnRef idx="2">
                          <a:schemeClr val="accent1"/>
                        </a:lnRef>
                        <a:fillRef idx="0">
                          <a:schemeClr val="accent1"/>
                        </a:fillRef>
                        <a:effectRef idx="1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320" name="Rak 319">
                      <a:extLst>
                        <a:ext uri="{FF2B5EF4-FFF2-40B4-BE49-F238E27FC236}">
                          <a16:creationId xmlns:a16="http://schemas.microsoft.com/office/drawing/2014/main" id="{274B9BC7-AA81-DF46-AF0C-25AED3E97367}"/>
                        </a:ext>
                      </a:extLst>
                    </p:cNvPr>
                    <p:cNvCxnSpPr/>
                    <p:nvPr/>
                  </p:nvCxnSpPr>
                  <p:spPr>
                    <a:xfrm flipV="1">
                      <a:off x="4661722" y="5204588"/>
                      <a:ext cx="133815" cy="354739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6"/>
                    </a:lnRef>
                    <a:fillRef idx="0">
                      <a:schemeClr val="accent6"/>
                    </a:fillRef>
                    <a:effectRef idx="0">
                      <a:schemeClr val="accent6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18" name="textruta 317">
                    <a:extLst>
                      <a:ext uri="{FF2B5EF4-FFF2-40B4-BE49-F238E27FC236}">
                        <a16:creationId xmlns:a16="http://schemas.microsoft.com/office/drawing/2014/main" id="{6806BAB5-68FE-5440-955F-3A621DB1A89D}"/>
                      </a:ext>
                    </a:extLst>
                  </p:cNvPr>
                  <p:cNvSpPr txBox="1"/>
                  <p:nvPr/>
                </p:nvSpPr>
                <p:spPr>
                  <a:xfrm>
                    <a:off x="562977" y="610395"/>
                    <a:ext cx="37702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b)</a:t>
                    </a:r>
                  </a:p>
                </p:txBody>
              </p:sp>
            </p:grpSp>
            <p:grpSp>
              <p:nvGrpSpPr>
                <p:cNvPr id="313" name="Grupp 312">
                  <a:extLst>
                    <a:ext uri="{FF2B5EF4-FFF2-40B4-BE49-F238E27FC236}">
                      <a16:creationId xmlns:a16="http://schemas.microsoft.com/office/drawing/2014/main" id="{99E61331-1F3B-0C4C-B8B0-B4BCABDC1419}"/>
                    </a:ext>
                  </a:extLst>
                </p:cNvPr>
                <p:cNvGrpSpPr/>
                <p:nvPr/>
              </p:nvGrpSpPr>
              <p:grpSpPr>
                <a:xfrm>
                  <a:off x="844118" y="1559967"/>
                  <a:ext cx="323877" cy="579539"/>
                  <a:chOff x="3870417" y="1874473"/>
                  <a:chExt cx="323877" cy="579539"/>
                </a:xfrm>
              </p:grpSpPr>
              <p:sp>
                <p:nvSpPr>
                  <p:cNvPr id="314" name="textruta 313">
                    <a:extLst>
                      <a:ext uri="{FF2B5EF4-FFF2-40B4-BE49-F238E27FC236}">
                        <a16:creationId xmlns:a16="http://schemas.microsoft.com/office/drawing/2014/main" id="{B6EB9B56-231E-6F4A-BF7F-02EB8E0EBD69}"/>
                      </a:ext>
                    </a:extLst>
                  </p:cNvPr>
                  <p:cNvSpPr txBox="1"/>
                  <p:nvPr/>
                </p:nvSpPr>
                <p:spPr>
                  <a:xfrm>
                    <a:off x="3892634" y="1874473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3</a:t>
                    </a:r>
                  </a:p>
                </p:txBody>
              </p:sp>
              <p:sp>
                <p:nvSpPr>
                  <p:cNvPr id="315" name="textruta 314">
                    <a:extLst>
                      <a:ext uri="{FF2B5EF4-FFF2-40B4-BE49-F238E27FC236}">
                        <a16:creationId xmlns:a16="http://schemas.microsoft.com/office/drawing/2014/main" id="{0F87C6E4-C4AD-E048-BCB1-D0CFD57AFF94}"/>
                      </a:ext>
                    </a:extLst>
                  </p:cNvPr>
                  <p:cNvSpPr txBox="1"/>
                  <p:nvPr/>
                </p:nvSpPr>
                <p:spPr>
                  <a:xfrm>
                    <a:off x="3870417" y="2084680"/>
                    <a:ext cx="30166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sv-SE" dirty="0"/>
                      <a:t>4</a:t>
                    </a:r>
                  </a:p>
                </p:txBody>
              </p:sp>
              <p:cxnSp>
                <p:nvCxnSpPr>
                  <p:cNvPr id="316" name="Rak 315">
                    <a:extLst>
                      <a:ext uri="{FF2B5EF4-FFF2-40B4-BE49-F238E27FC236}">
                        <a16:creationId xmlns:a16="http://schemas.microsoft.com/office/drawing/2014/main" id="{A567D6A4-0A86-7644-B443-9C68CCA362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937744" y="2165121"/>
                    <a:ext cx="185991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40" name="textruta 339">
                <a:extLst>
                  <a:ext uri="{FF2B5EF4-FFF2-40B4-BE49-F238E27FC236}">
                    <a16:creationId xmlns:a16="http://schemas.microsoft.com/office/drawing/2014/main" id="{4626652B-04AA-AA47-BE08-30D0EF4523D6}"/>
                  </a:ext>
                </a:extLst>
              </p:cNvPr>
              <p:cNvSpPr txBox="1"/>
              <p:nvPr/>
            </p:nvSpPr>
            <p:spPr>
              <a:xfrm>
                <a:off x="371753" y="221536"/>
                <a:ext cx="100462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Beräkna	</a:t>
                </a:r>
              </a:p>
            </p:txBody>
          </p:sp>
        </p:grpSp>
      </p:grpSp>
      <p:sp>
        <p:nvSpPr>
          <p:cNvPr id="341" name="Rektangel 340">
            <a:extLst>
              <a:ext uri="{FF2B5EF4-FFF2-40B4-BE49-F238E27FC236}">
                <a16:creationId xmlns:a16="http://schemas.microsoft.com/office/drawing/2014/main" id="{4FB9E28C-463D-2C4F-AE49-F593BEBC6956}"/>
              </a:ext>
            </a:extLst>
          </p:cNvPr>
          <p:cNvSpPr/>
          <p:nvPr/>
        </p:nvSpPr>
        <p:spPr>
          <a:xfrm>
            <a:off x="149417" y="195973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246527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0448" y="1562983"/>
            <a:ext cx="1566660" cy="1547138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8925" y="3251449"/>
            <a:ext cx="1578687" cy="1573723"/>
          </a:xfrm>
          <a:prstGeom prst="rect">
            <a:avLst/>
          </a:prstGeom>
        </p:spPr>
      </p:pic>
      <p:sp>
        <p:nvSpPr>
          <p:cNvPr id="4" name="Rektangel 3"/>
          <p:cNvSpPr/>
          <p:nvPr/>
        </p:nvSpPr>
        <p:spPr>
          <a:xfrm>
            <a:off x="3784072" y="20059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Förkortning</a:t>
            </a:r>
          </a:p>
        </p:txBody>
      </p:sp>
      <p:sp>
        <p:nvSpPr>
          <p:cNvPr id="5" name="Rektangel 4"/>
          <p:cNvSpPr/>
          <p:nvPr/>
        </p:nvSpPr>
        <p:spPr>
          <a:xfrm>
            <a:off x="2276624" y="1040959"/>
            <a:ext cx="4309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De lila områdena lika stora i båda figurerna.</a:t>
            </a:r>
          </a:p>
        </p:txBody>
      </p:sp>
      <p:grpSp>
        <p:nvGrpSpPr>
          <p:cNvPr id="6" name="Grupp 5"/>
          <p:cNvGrpSpPr/>
          <p:nvPr/>
        </p:nvGrpSpPr>
        <p:grpSpPr>
          <a:xfrm>
            <a:off x="5438766" y="1961538"/>
            <a:ext cx="418654" cy="633080"/>
            <a:chOff x="3866078" y="1885081"/>
            <a:chExt cx="418654" cy="633080"/>
          </a:xfrm>
        </p:grpSpPr>
        <p:sp>
          <p:nvSpPr>
            <p:cNvPr id="7" name="textruta 6"/>
            <p:cNvSpPr txBox="1"/>
            <p:nvPr/>
          </p:nvSpPr>
          <p:spPr>
            <a:xfrm>
              <a:off x="3910286" y="188508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sp>
          <p:nvSpPr>
            <p:cNvPr id="8" name="textruta 7"/>
            <p:cNvSpPr txBox="1"/>
            <p:nvPr/>
          </p:nvSpPr>
          <p:spPr>
            <a:xfrm>
              <a:off x="3866078" y="2148829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cxnSp>
          <p:nvCxnSpPr>
            <p:cNvPr id="9" name="Rak 8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upp 26"/>
          <p:cNvGrpSpPr/>
          <p:nvPr/>
        </p:nvGrpSpPr>
        <p:grpSpPr>
          <a:xfrm>
            <a:off x="6246999" y="2747350"/>
            <a:ext cx="947159" cy="634814"/>
            <a:chOff x="6376740" y="2931430"/>
            <a:chExt cx="947159" cy="634814"/>
          </a:xfrm>
        </p:grpSpPr>
        <p:sp>
          <p:nvSpPr>
            <p:cNvPr id="18" name="textruta 17"/>
            <p:cNvSpPr txBox="1"/>
            <p:nvPr/>
          </p:nvSpPr>
          <p:spPr>
            <a:xfrm>
              <a:off x="6722608" y="304010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9" name="Grupp 18"/>
            <p:cNvGrpSpPr/>
            <p:nvPr/>
          </p:nvGrpSpPr>
          <p:grpSpPr>
            <a:xfrm>
              <a:off x="6376740" y="2931430"/>
              <a:ext cx="418654" cy="634814"/>
              <a:chOff x="3866078" y="1883347"/>
              <a:chExt cx="418654" cy="634814"/>
            </a:xfrm>
          </p:grpSpPr>
          <p:sp>
            <p:nvSpPr>
              <p:cNvPr id="20" name="textruta 19"/>
              <p:cNvSpPr txBox="1"/>
              <p:nvPr/>
            </p:nvSpPr>
            <p:spPr>
              <a:xfrm>
                <a:off x="3910286" y="1883347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sp>
            <p:nvSpPr>
              <p:cNvPr id="21" name="textruta 20"/>
              <p:cNvSpPr txBox="1"/>
              <p:nvPr/>
            </p:nvSpPr>
            <p:spPr>
              <a:xfrm>
                <a:off x="3866078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cxnSp>
            <p:nvCxnSpPr>
              <p:cNvPr id="22" name="Rak 21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upp 22"/>
            <p:cNvGrpSpPr/>
            <p:nvPr/>
          </p:nvGrpSpPr>
          <p:grpSpPr>
            <a:xfrm>
              <a:off x="7022239" y="2931430"/>
              <a:ext cx="301660" cy="634814"/>
              <a:chOff x="3910286" y="1883347"/>
              <a:chExt cx="301660" cy="634814"/>
            </a:xfrm>
          </p:grpSpPr>
          <p:sp>
            <p:nvSpPr>
              <p:cNvPr id="24" name="textruta 23"/>
              <p:cNvSpPr txBox="1"/>
              <p:nvPr/>
            </p:nvSpPr>
            <p:spPr>
              <a:xfrm>
                <a:off x="3910286" y="1883347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25" name="textruta 24"/>
              <p:cNvSpPr txBox="1"/>
              <p:nvPr/>
            </p:nvSpPr>
            <p:spPr>
              <a:xfrm>
                <a:off x="3910286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26" name="Rak 25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upp 36"/>
          <p:cNvGrpSpPr/>
          <p:nvPr/>
        </p:nvGrpSpPr>
        <p:grpSpPr>
          <a:xfrm>
            <a:off x="985691" y="5091108"/>
            <a:ext cx="7858580" cy="753951"/>
            <a:chOff x="985691" y="5623798"/>
            <a:chExt cx="7858580" cy="753951"/>
          </a:xfrm>
        </p:grpSpPr>
        <p:grpSp>
          <p:nvGrpSpPr>
            <p:cNvPr id="10" name="Grupp 9"/>
            <p:cNvGrpSpPr/>
            <p:nvPr/>
          </p:nvGrpSpPr>
          <p:grpSpPr>
            <a:xfrm>
              <a:off x="4010206" y="5640964"/>
              <a:ext cx="301660" cy="627026"/>
              <a:chOff x="3910286" y="1918404"/>
              <a:chExt cx="301660" cy="627026"/>
            </a:xfrm>
          </p:grpSpPr>
          <p:sp>
            <p:nvSpPr>
              <p:cNvPr id="11" name="textruta 10"/>
              <p:cNvSpPr txBox="1"/>
              <p:nvPr/>
            </p:nvSpPr>
            <p:spPr>
              <a:xfrm>
                <a:off x="3910286" y="191840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12" name="textruta 11"/>
              <p:cNvSpPr txBox="1"/>
              <p:nvPr/>
            </p:nvSpPr>
            <p:spPr>
              <a:xfrm>
                <a:off x="3910286" y="2176098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13" name="Rak 12"/>
              <p:cNvCxnSpPr/>
              <p:nvPr/>
            </p:nvCxnSpPr>
            <p:spPr>
              <a:xfrm>
                <a:off x="3910286" y="2230635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Rektangel 27"/>
            <p:cNvSpPr/>
            <p:nvPr/>
          </p:nvSpPr>
          <p:spPr>
            <a:xfrm>
              <a:off x="985691" y="5731418"/>
              <a:ext cx="78585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För att omvandla från           till            dividerar vi täljare och nämnare med </a:t>
              </a:r>
              <a:r>
                <a:rPr lang="sv-SE" b="1" dirty="0">
                  <a:solidFill>
                    <a:srgbClr val="800000"/>
                  </a:solidFill>
                </a:rPr>
                <a:t>2</a:t>
              </a:r>
              <a:r>
                <a:rPr lang="sv-SE" dirty="0"/>
                <a:t>.</a:t>
              </a:r>
            </a:p>
            <a:p>
              <a:endParaRPr lang="sv-SE" dirty="0"/>
            </a:p>
          </p:txBody>
        </p:sp>
        <p:grpSp>
          <p:nvGrpSpPr>
            <p:cNvPr id="29" name="Grupp 28"/>
            <p:cNvGrpSpPr/>
            <p:nvPr/>
          </p:nvGrpSpPr>
          <p:grpSpPr>
            <a:xfrm>
              <a:off x="3133464" y="5623798"/>
              <a:ext cx="418654" cy="644192"/>
              <a:chOff x="3866078" y="1873969"/>
              <a:chExt cx="418654" cy="644192"/>
            </a:xfrm>
          </p:grpSpPr>
          <p:sp>
            <p:nvSpPr>
              <p:cNvPr id="30" name="textruta 29"/>
              <p:cNvSpPr txBox="1"/>
              <p:nvPr/>
            </p:nvSpPr>
            <p:spPr>
              <a:xfrm>
                <a:off x="3910286" y="187396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sp>
            <p:nvSpPr>
              <p:cNvPr id="31" name="textruta 30"/>
              <p:cNvSpPr txBox="1"/>
              <p:nvPr/>
            </p:nvSpPr>
            <p:spPr>
              <a:xfrm>
                <a:off x="3866078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cxnSp>
            <p:nvCxnSpPr>
              <p:cNvPr id="32" name="Rak 31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Grupp 32"/>
          <p:cNvGrpSpPr/>
          <p:nvPr/>
        </p:nvGrpSpPr>
        <p:grpSpPr>
          <a:xfrm>
            <a:off x="5482974" y="3763717"/>
            <a:ext cx="301660" cy="639054"/>
            <a:chOff x="3910286" y="1879107"/>
            <a:chExt cx="301660" cy="639054"/>
          </a:xfrm>
        </p:grpSpPr>
        <p:sp>
          <p:nvSpPr>
            <p:cNvPr id="34" name="textruta 33"/>
            <p:cNvSpPr txBox="1"/>
            <p:nvPr/>
          </p:nvSpPr>
          <p:spPr>
            <a:xfrm>
              <a:off x="3910286" y="1879107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2</a:t>
              </a:r>
            </a:p>
          </p:txBody>
        </p:sp>
        <p:sp>
          <p:nvSpPr>
            <p:cNvPr id="35" name="textruta 34"/>
            <p:cNvSpPr txBox="1"/>
            <p:nvPr/>
          </p:nvSpPr>
          <p:spPr>
            <a:xfrm>
              <a:off x="3910286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cxnSp>
          <p:nvCxnSpPr>
            <p:cNvPr id="36" name="Rak 35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upp 37"/>
          <p:cNvGrpSpPr/>
          <p:nvPr/>
        </p:nvGrpSpPr>
        <p:grpSpPr>
          <a:xfrm>
            <a:off x="4052959" y="5838145"/>
            <a:ext cx="1088325" cy="635902"/>
            <a:chOff x="6351339" y="2930342"/>
            <a:chExt cx="1088325" cy="635902"/>
          </a:xfrm>
        </p:grpSpPr>
        <p:sp>
          <p:nvSpPr>
            <p:cNvPr id="39" name="textruta 38"/>
            <p:cNvSpPr txBox="1"/>
            <p:nvPr/>
          </p:nvSpPr>
          <p:spPr>
            <a:xfrm>
              <a:off x="6838373" y="304010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40" name="Grupp 39"/>
            <p:cNvGrpSpPr/>
            <p:nvPr/>
          </p:nvGrpSpPr>
          <p:grpSpPr>
            <a:xfrm>
              <a:off x="6351339" y="2930342"/>
              <a:ext cx="637399" cy="635902"/>
              <a:chOff x="3840677" y="1882259"/>
              <a:chExt cx="637399" cy="635902"/>
            </a:xfrm>
          </p:grpSpPr>
          <p:sp>
            <p:nvSpPr>
              <p:cNvPr id="45" name="textruta 44"/>
              <p:cNvSpPr txBox="1"/>
              <p:nvPr/>
            </p:nvSpPr>
            <p:spPr>
              <a:xfrm>
                <a:off x="3918082" y="1882259"/>
                <a:ext cx="5599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 /</a:t>
                </a:r>
                <a:r>
                  <a:rPr lang="sv-SE" b="1" dirty="0">
                    <a:solidFill>
                      <a:srgbClr val="800000"/>
                    </a:solidFill>
                  </a:rPr>
                  <a:t>2</a:t>
                </a:r>
              </a:p>
            </p:txBody>
          </p:sp>
          <p:sp>
            <p:nvSpPr>
              <p:cNvPr id="46" name="textruta 45"/>
              <p:cNvSpPr txBox="1"/>
              <p:nvPr/>
            </p:nvSpPr>
            <p:spPr>
              <a:xfrm>
                <a:off x="3840677" y="2148829"/>
                <a:ext cx="62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10/</a:t>
                </a:r>
                <a:r>
                  <a:rPr lang="sv-SE" b="1" dirty="0">
                    <a:solidFill>
                      <a:srgbClr val="800000"/>
                    </a:solidFill>
                  </a:rPr>
                  <a:t>2</a:t>
                </a:r>
              </a:p>
            </p:txBody>
          </p:sp>
          <p:cxnSp>
            <p:nvCxnSpPr>
              <p:cNvPr id="47" name="Rak 46"/>
              <p:cNvCxnSpPr/>
              <p:nvPr/>
            </p:nvCxnSpPr>
            <p:spPr>
              <a:xfrm>
                <a:off x="3910286" y="2203366"/>
                <a:ext cx="44976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upp 40"/>
            <p:cNvGrpSpPr/>
            <p:nvPr/>
          </p:nvGrpSpPr>
          <p:grpSpPr>
            <a:xfrm>
              <a:off x="7138004" y="2930342"/>
              <a:ext cx="301660" cy="635902"/>
              <a:chOff x="4026051" y="1882259"/>
              <a:chExt cx="301660" cy="635902"/>
            </a:xfrm>
          </p:grpSpPr>
          <p:sp>
            <p:nvSpPr>
              <p:cNvPr id="42" name="textruta 41"/>
              <p:cNvSpPr txBox="1"/>
              <p:nvPr/>
            </p:nvSpPr>
            <p:spPr>
              <a:xfrm>
                <a:off x="4026051" y="188225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43" name="textruta 42"/>
              <p:cNvSpPr txBox="1"/>
              <p:nvPr/>
            </p:nvSpPr>
            <p:spPr>
              <a:xfrm>
                <a:off x="4026051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44" name="Rak 43"/>
              <p:cNvCxnSpPr/>
              <p:nvPr/>
            </p:nvCxnSpPr>
            <p:spPr>
              <a:xfrm>
                <a:off x="4026051" y="2192377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Rektangel 48"/>
          <p:cNvSpPr/>
          <p:nvPr/>
        </p:nvSpPr>
        <p:spPr>
          <a:xfrm>
            <a:off x="985691" y="5920049"/>
            <a:ext cx="3069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säger att vi </a:t>
            </a:r>
            <a:r>
              <a:rPr lang="sv-SE" b="1" i="1" dirty="0">
                <a:solidFill>
                  <a:srgbClr val="800000"/>
                </a:solidFill>
              </a:rPr>
              <a:t>förkortar</a:t>
            </a:r>
            <a:r>
              <a:rPr lang="sv-SE" dirty="0"/>
              <a:t> med </a:t>
            </a:r>
            <a:r>
              <a:rPr lang="sv-SE" b="1" dirty="0">
                <a:solidFill>
                  <a:srgbClr val="800000"/>
                </a:solidFill>
              </a:rPr>
              <a:t>2</a:t>
            </a:r>
            <a:r>
              <a:rPr lang="sv-SE" dirty="0"/>
              <a:t>.</a:t>
            </a:r>
          </a:p>
        </p:txBody>
      </p:sp>
      <p:sp>
        <p:nvSpPr>
          <p:cNvPr id="50" name="Rektangel 49"/>
          <p:cNvSpPr/>
          <p:nvPr/>
        </p:nvSpPr>
        <p:spPr>
          <a:xfrm>
            <a:off x="5482974" y="5845059"/>
            <a:ext cx="32711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inte förkorta mer. Bråket är skrivet i </a:t>
            </a:r>
            <a:r>
              <a:rPr lang="sv-SE" b="1" i="1" dirty="0">
                <a:solidFill>
                  <a:srgbClr val="800000"/>
                </a:solidFill>
              </a:rPr>
              <a:t>enklaste form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640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551290" y="475433"/>
            <a:ext cx="23936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Förkorta bråken med 2.</a:t>
            </a:r>
            <a:endParaRPr lang="sv-SE" b="1" dirty="0"/>
          </a:p>
        </p:txBody>
      </p:sp>
      <p:grpSp>
        <p:nvGrpSpPr>
          <p:cNvPr id="20" name="Grupp 19"/>
          <p:cNvGrpSpPr/>
          <p:nvPr/>
        </p:nvGrpSpPr>
        <p:grpSpPr>
          <a:xfrm>
            <a:off x="1259588" y="1124955"/>
            <a:ext cx="556490" cy="626467"/>
            <a:chOff x="1259588" y="1124955"/>
            <a:chExt cx="556490" cy="626467"/>
          </a:xfrm>
        </p:grpSpPr>
        <p:grpSp>
          <p:nvGrpSpPr>
            <p:cNvPr id="3" name="Grupp 2"/>
            <p:cNvGrpSpPr/>
            <p:nvPr/>
          </p:nvGrpSpPr>
          <p:grpSpPr>
            <a:xfrm>
              <a:off x="1259588" y="1124955"/>
              <a:ext cx="302203" cy="626467"/>
              <a:chOff x="3910286" y="1891694"/>
              <a:chExt cx="302203" cy="626467"/>
            </a:xfrm>
          </p:grpSpPr>
          <p:sp>
            <p:nvSpPr>
              <p:cNvPr id="4" name="textruta 3"/>
              <p:cNvSpPr txBox="1"/>
              <p:nvPr/>
            </p:nvSpPr>
            <p:spPr>
              <a:xfrm>
                <a:off x="3910286" y="189169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sp>
            <p:nvSpPr>
              <p:cNvPr id="5" name="textruta 4"/>
              <p:cNvSpPr txBox="1"/>
              <p:nvPr/>
            </p:nvSpPr>
            <p:spPr>
              <a:xfrm>
                <a:off x="3910829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8</a:t>
                </a:r>
              </a:p>
            </p:txBody>
          </p:sp>
          <p:cxnSp>
            <p:nvCxnSpPr>
              <p:cNvPr id="6" name="Rak 5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textruta 17"/>
            <p:cNvSpPr txBox="1"/>
            <p:nvPr/>
          </p:nvSpPr>
          <p:spPr>
            <a:xfrm>
              <a:off x="1514418" y="12228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2" name="Grupp 21"/>
          <p:cNvGrpSpPr/>
          <p:nvPr/>
        </p:nvGrpSpPr>
        <p:grpSpPr>
          <a:xfrm>
            <a:off x="1190059" y="1872346"/>
            <a:ext cx="626019" cy="646668"/>
            <a:chOff x="1190059" y="1872346"/>
            <a:chExt cx="626019" cy="646668"/>
          </a:xfrm>
        </p:grpSpPr>
        <p:grpSp>
          <p:nvGrpSpPr>
            <p:cNvPr id="7" name="Grupp 6"/>
            <p:cNvGrpSpPr/>
            <p:nvPr/>
          </p:nvGrpSpPr>
          <p:grpSpPr>
            <a:xfrm>
              <a:off x="1190059" y="1872346"/>
              <a:ext cx="418654" cy="646668"/>
              <a:chOff x="3841843" y="1871493"/>
              <a:chExt cx="418654" cy="646668"/>
            </a:xfrm>
          </p:grpSpPr>
          <p:sp>
            <p:nvSpPr>
              <p:cNvPr id="8" name="textruta 7"/>
              <p:cNvSpPr txBox="1"/>
              <p:nvPr/>
            </p:nvSpPr>
            <p:spPr>
              <a:xfrm>
                <a:off x="3841843" y="1871493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28</a:t>
                </a:r>
              </a:p>
            </p:txBody>
          </p:sp>
          <p:sp>
            <p:nvSpPr>
              <p:cNvPr id="9" name="textruta 8"/>
              <p:cNvSpPr txBox="1"/>
              <p:nvPr/>
            </p:nvSpPr>
            <p:spPr>
              <a:xfrm>
                <a:off x="3841843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42</a:t>
                </a:r>
              </a:p>
            </p:txBody>
          </p:sp>
          <p:cxnSp>
            <p:nvCxnSpPr>
              <p:cNvPr id="10" name="Rak 9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textruta 20"/>
            <p:cNvSpPr txBox="1"/>
            <p:nvPr/>
          </p:nvSpPr>
          <p:spPr>
            <a:xfrm>
              <a:off x="1514418" y="1990978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4" name="Grupp 23"/>
          <p:cNvGrpSpPr/>
          <p:nvPr/>
        </p:nvGrpSpPr>
        <p:grpSpPr>
          <a:xfrm>
            <a:off x="1189516" y="2598366"/>
            <a:ext cx="672306" cy="632043"/>
            <a:chOff x="1189516" y="2598366"/>
            <a:chExt cx="672306" cy="632043"/>
          </a:xfrm>
        </p:grpSpPr>
        <p:grpSp>
          <p:nvGrpSpPr>
            <p:cNvPr id="11" name="Grupp 10"/>
            <p:cNvGrpSpPr/>
            <p:nvPr/>
          </p:nvGrpSpPr>
          <p:grpSpPr>
            <a:xfrm>
              <a:off x="1189516" y="2598366"/>
              <a:ext cx="419197" cy="632043"/>
              <a:chOff x="3910286" y="1886118"/>
              <a:chExt cx="419197" cy="632043"/>
            </a:xfrm>
          </p:grpSpPr>
          <p:sp>
            <p:nvSpPr>
              <p:cNvPr id="12" name="textruta 11"/>
              <p:cNvSpPr txBox="1"/>
              <p:nvPr/>
            </p:nvSpPr>
            <p:spPr>
              <a:xfrm>
                <a:off x="3910829" y="1886118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16</a:t>
                </a:r>
              </a:p>
            </p:txBody>
          </p:sp>
          <p:sp>
            <p:nvSpPr>
              <p:cNvPr id="13" name="textruta 12"/>
              <p:cNvSpPr txBox="1"/>
              <p:nvPr/>
            </p:nvSpPr>
            <p:spPr>
              <a:xfrm>
                <a:off x="3910829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54</a:t>
                </a:r>
              </a:p>
            </p:txBody>
          </p:sp>
          <p:cxnSp>
            <p:nvCxnSpPr>
              <p:cNvPr id="14" name="Rak 13"/>
              <p:cNvCxnSpPr/>
              <p:nvPr/>
            </p:nvCxnSpPr>
            <p:spPr>
              <a:xfrm>
                <a:off x="3910286" y="2203366"/>
                <a:ext cx="41919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ruta 22"/>
            <p:cNvSpPr txBox="1"/>
            <p:nvPr/>
          </p:nvSpPr>
          <p:spPr>
            <a:xfrm>
              <a:off x="1560162" y="270498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6" name="Grupp 25"/>
          <p:cNvGrpSpPr/>
          <p:nvPr/>
        </p:nvGrpSpPr>
        <p:grpSpPr>
          <a:xfrm>
            <a:off x="2597680" y="1155409"/>
            <a:ext cx="329626" cy="604196"/>
            <a:chOff x="3882320" y="1913965"/>
            <a:chExt cx="329626" cy="604196"/>
          </a:xfrm>
        </p:grpSpPr>
        <p:sp>
          <p:nvSpPr>
            <p:cNvPr id="27" name="textruta 26"/>
            <p:cNvSpPr txBox="1"/>
            <p:nvPr/>
          </p:nvSpPr>
          <p:spPr>
            <a:xfrm>
              <a:off x="3907827" y="191396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3</a:t>
              </a:r>
            </a:p>
          </p:txBody>
        </p:sp>
        <p:sp>
          <p:nvSpPr>
            <p:cNvPr id="28" name="textruta 27"/>
            <p:cNvSpPr txBox="1"/>
            <p:nvPr/>
          </p:nvSpPr>
          <p:spPr>
            <a:xfrm>
              <a:off x="3882320" y="214882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4</a:t>
              </a:r>
            </a:p>
          </p:txBody>
        </p:sp>
        <p:cxnSp>
          <p:nvCxnSpPr>
            <p:cNvPr id="29" name="Rak 28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upp 33"/>
          <p:cNvGrpSpPr/>
          <p:nvPr/>
        </p:nvGrpSpPr>
        <p:grpSpPr>
          <a:xfrm>
            <a:off x="2559104" y="1912851"/>
            <a:ext cx="423955" cy="589290"/>
            <a:chOff x="3864776" y="1903026"/>
            <a:chExt cx="423955" cy="589290"/>
          </a:xfrm>
        </p:grpSpPr>
        <p:sp>
          <p:nvSpPr>
            <p:cNvPr id="35" name="textruta 34"/>
            <p:cNvSpPr txBox="1"/>
            <p:nvPr/>
          </p:nvSpPr>
          <p:spPr>
            <a:xfrm>
              <a:off x="3870027" y="190302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14</a:t>
              </a:r>
            </a:p>
          </p:txBody>
        </p:sp>
        <p:sp>
          <p:nvSpPr>
            <p:cNvPr id="36" name="textruta 35"/>
            <p:cNvSpPr txBox="1"/>
            <p:nvPr/>
          </p:nvSpPr>
          <p:spPr>
            <a:xfrm>
              <a:off x="3864776" y="212298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21</a:t>
              </a:r>
            </a:p>
          </p:txBody>
        </p:sp>
        <p:cxnSp>
          <p:nvCxnSpPr>
            <p:cNvPr id="37" name="Rak 36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upp 37"/>
          <p:cNvGrpSpPr/>
          <p:nvPr/>
        </p:nvGrpSpPr>
        <p:grpSpPr>
          <a:xfrm>
            <a:off x="2537596" y="2623426"/>
            <a:ext cx="418704" cy="584375"/>
            <a:chOff x="3830051" y="1903025"/>
            <a:chExt cx="418704" cy="584375"/>
          </a:xfrm>
        </p:grpSpPr>
        <p:sp>
          <p:nvSpPr>
            <p:cNvPr id="39" name="textruta 38"/>
            <p:cNvSpPr txBox="1"/>
            <p:nvPr/>
          </p:nvSpPr>
          <p:spPr>
            <a:xfrm>
              <a:off x="3910286" y="190302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8</a:t>
              </a:r>
            </a:p>
          </p:txBody>
        </p:sp>
        <p:sp>
          <p:nvSpPr>
            <p:cNvPr id="40" name="textruta 39"/>
            <p:cNvSpPr txBox="1"/>
            <p:nvPr/>
          </p:nvSpPr>
          <p:spPr>
            <a:xfrm>
              <a:off x="3830051" y="211806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27</a:t>
              </a:r>
            </a:p>
          </p:txBody>
        </p:sp>
        <p:cxnSp>
          <p:nvCxnSpPr>
            <p:cNvPr id="41" name="Rak 40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Rektangel 41"/>
          <p:cNvSpPr/>
          <p:nvPr/>
        </p:nvSpPr>
        <p:spPr>
          <a:xfrm>
            <a:off x="4889079" y="475433"/>
            <a:ext cx="2850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Skriv bråken i enklaste form.</a:t>
            </a:r>
            <a:endParaRPr lang="sv-SE" b="1" dirty="0"/>
          </a:p>
        </p:txBody>
      </p:sp>
      <p:grpSp>
        <p:nvGrpSpPr>
          <p:cNvPr id="43" name="Grupp 42"/>
          <p:cNvGrpSpPr/>
          <p:nvPr/>
        </p:nvGrpSpPr>
        <p:grpSpPr>
          <a:xfrm>
            <a:off x="5549163" y="1033757"/>
            <a:ext cx="693372" cy="638220"/>
            <a:chOff x="1169536" y="1113202"/>
            <a:chExt cx="693372" cy="638220"/>
          </a:xfrm>
        </p:grpSpPr>
        <p:grpSp>
          <p:nvGrpSpPr>
            <p:cNvPr id="44" name="Grupp 43"/>
            <p:cNvGrpSpPr/>
            <p:nvPr/>
          </p:nvGrpSpPr>
          <p:grpSpPr>
            <a:xfrm>
              <a:off x="1169536" y="1113202"/>
              <a:ext cx="418654" cy="638220"/>
              <a:chOff x="3820234" y="1879941"/>
              <a:chExt cx="418654" cy="638220"/>
            </a:xfrm>
          </p:grpSpPr>
          <p:sp>
            <p:nvSpPr>
              <p:cNvPr id="46" name="textruta 45"/>
              <p:cNvSpPr txBox="1"/>
              <p:nvPr/>
            </p:nvSpPr>
            <p:spPr>
              <a:xfrm>
                <a:off x="3820234" y="1879941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16</a:t>
                </a:r>
              </a:p>
            </p:txBody>
          </p:sp>
          <p:sp>
            <p:nvSpPr>
              <p:cNvPr id="47" name="textruta 46"/>
              <p:cNvSpPr txBox="1"/>
              <p:nvPr/>
            </p:nvSpPr>
            <p:spPr>
              <a:xfrm>
                <a:off x="3820234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28</a:t>
                </a:r>
              </a:p>
            </p:txBody>
          </p:sp>
          <p:cxnSp>
            <p:nvCxnSpPr>
              <p:cNvPr id="48" name="Rak 47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textruta 44"/>
            <p:cNvSpPr txBox="1"/>
            <p:nvPr/>
          </p:nvSpPr>
          <p:spPr>
            <a:xfrm>
              <a:off x="1561248" y="12228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53" name="Grupp 52"/>
          <p:cNvGrpSpPr/>
          <p:nvPr/>
        </p:nvGrpSpPr>
        <p:grpSpPr>
          <a:xfrm>
            <a:off x="5594189" y="1886914"/>
            <a:ext cx="693372" cy="632100"/>
            <a:chOff x="1169536" y="1119322"/>
            <a:chExt cx="693372" cy="632100"/>
          </a:xfrm>
        </p:grpSpPr>
        <p:grpSp>
          <p:nvGrpSpPr>
            <p:cNvPr id="54" name="Grupp 53"/>
            <p:cNvGrpSpPr/>
            <p:nvPr/>
          </p:nvGrpSpPr>
          <p:grpSpPr>
            <a:xfrm>
              <a:off x="1169536" y="1119322"/>
              <a:ext cx="418654" cy="632100"/>
              <a:chOff x="3820234" y="1886061"/>
              <a:chExt cx="418654" cy="632100"/>
            </a:xfrm>
          </p:grpSpPr>
          <p:sp>
            <p:nvSpPr>
              <p:cNvPr id="56" name="textruta 55"/>
              <p:cNvSpPr txBox="1"/>
              <p:nvPr/>
            </p:nvSpPr>
            <p:spPr>
              <a:xfrm>
                <a:off x="3820234" y="1886061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35</a:t>
                </a:r>
              </a:p>
            </p:txBody>
          </p:sp>
          <p:sp>
            <p:nvSpPr>
              <p:cNvPr id="57" name="textruta 56"/>
              <p:cNvSpPr txBox="1"/>
              <p:nvPr/>
            </p:nvSpPr>
            <p:spPr>
              <a:xfrm>
                <a:off x="3820234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55</a:t>
                </a:r>
              </a:p>
            </p:txBody>
          </p:sp>
          <p:cxnSp>
            <p:nvCxnSpPr>
              <p:cNvPr id="58" name="Rak 57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textruta 54"/>
            <p:cNvSpPr txBox="1"/>
            <p:nvPr/>
          </p:nvSpPr>
          <p:spPr>
            <a:xfrm>
              <a:off x="1561248" y="12228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65" name="Grupp 64"/>
          <p:cNvGrpSpPr/>
          <p:nvPr/>
        </p:nvGrpSpPr>
        <p:grpSpPr>
          <a:xfrm>
            <a:off x="6985424" y="1879180"/>
            <a:ext cx="427037" cy="613495"/>
            <a:chOff x="3860192" y="1873905"/>
            <a:chExt cx="427037" cy="613495"/>
          </a:xfrm>
        </p:grpSpPr>
        <p:sp>
          <p:nvSpPr>
            <p:cNvPr id="66" name="textruta 65"/>
            <p:cNvSpPr txBox="1"/>
            <p:nvPr/>
          </p:nvSpPr>
          <p:spPr>
            <a:xfrm>
              <a:off x="3910286" y="187390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7</a:t>
              </a:r>
            </a:p>
          </p:txBody>
        </p:sp>
        <p:sp>
          <p:nvSpPr>
            <p:cNvPr id="67" name="textruta 66"/>
            <p:cNvSpPr txBox="1"/>
            <p:nvPr/>
          </p:nvSpPr>
          <p:spPr>
            <a:xfrm>
              <a:off x="3860192" y="2118068"/>
              <a:ext cx="4270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11</a:t>
              </a:r>
            </a:p>
          </p:txBody>
        </p:sp>
        <p:cxnSp>
          <p:nvCxnSpPr>
            <p:cNvPr id="68" name="Rak 67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upp 68"/>
          <p:cNvGrpSpPr/>
          <p:nvPr/>
        </p:nvGrpSpPr>
        <p:grpSpPr>
          <a:xfrm>
            <a:off x="5594189" y="2605314"/>
            <a:ext cx="720314" cy="625095"/>
            <a:chOff x="1142594" y="1126327"/>
            <a:chExt cx="720314" cy="625095"/>
          </a:xfrm>
        </p:grpSpPr>
        <p:grpSp>
          <p:nvGrpSpPr>
            <p:cNvPr id="70" name="Grupp 69"/>
            <p:cNvGrpSpPr/>
            <p:nvPr/>
          </p:nvGrpSpPr>
          <p:grpSpPr>
            <a:xfrm>
              <a:off x="1142594" y="1126327"/>
              <a:ext cx="535648" cy="625095"/>
              <a:chOff x="3793292" y="1893066"/>
              <a:chExt cx="535648" cy="625095"/>
            </a:xfrm>
          </p:grpSpPr>
          <p:sp>
            <p:nvSpPr>
              <p:cNvPr id="72" name="textruta 71"/>
              <p:cNvSpPr txBox="1"/>
              <p:nvPr/>
            </p:nvSpPr>
            <p:spPr>
              <a:xfrm>
                <a:off x="3831839" y="1893066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78</a:t>
                </a:r>
              </a:p>
            </p:txBody>
          </p:sp>
          <p:sp>
            <p:nvSpPr>
              <p:cNvPr id="73" name="textruta 72"/>
              <p:cNvSpPr txBox="1"/>
              <p:nvPr/>
            </p:nvSpPr>
            <p:spPr>
              <a:xfrm>
                <a:off x="3793292" y="2148829"/>
                <a:ext cx="5356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126</a:t>
                </a:r>
              </a:p>
            </p:txBody>
          </p:sp>
          <p:cxnSp>
            <p:nvCxnSpPr>
              <p:cNvPr id="74" name="Rak 73"/>
              <p:cNvCxnSpPr/>
              <p:nvPr/>
            </p:nvCxnSpPr>
            <p:spPr>
              <a:xfrm flipV="1">
                <a:off x="3883344" y="2203367"/>
                <a:ext cx="328602" cy="1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textruta 70"/>
            <p:cNvSpPr txBox="1"/>
            <p:nvPr/>
          </p:nvSpPr>
          <p:spPr>
            <a:xfrm>
              <a:off x="1561248" y="12228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76" name="Grupp 75"/>
          <p:cNvGrpSpPr/>
          <p:nvPr/>
        </p:nvGrpSpPr>
        <p:grpSpPr>
          <a:xfrm>
            <a:off x="7855289" y="2621503"/>
            <a:ext cx="423089" cy="588222"/>
            <a:chOff x="3864776" y="1904094"/>
            <a:chExt cx="423089" cy="588222"/>
          </a:xfrm>
        </p:grpSpPr>
        <p:sp>
          <p:nvSpPr>
            <p:cNvPr id="77" name="textruta 76"/>
            <p:cNvSpPr txBox="1"/>
            <p:nvPr/>
          </p:nvSpPr>
          <p:spPr>
            <a:xfrm>
              <a:off x="3869161" y="190409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13</a:t>
              </a:r>
            </a:p>
          </p:txBody>
        </p:sp>
        <p:sp>
          <p:nvSpPr>
            <p:cNvPr id="78" name="textruta 77"/>
            <p:cNvSpPr txBox="1"/>
            <p:nvPr/>
          </p:nvSpPr>
          <p:spPr>
            <a:xfrm>
              <a:off x="3864776" y="212298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21</a:t>
              </a:r>
            </a:p>
          </p:txBody>
        </p:sp>
        <p:cxnSp>
          <p:nvCxnSpPr>
            <p:cNvPr id="79" name="Rak 78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Rektangel 79"/>
          <p:cNvSpPr/>
          <p:nvPr/>
        </p:nvSpPr>
        <p:spPr>
          <a:xfrm>
            <a:off x="3214192" y="373672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Vilket tal saknas?</a:t>
            </a:r>
            <a:endParaRPr lang="sv-SE" b="1" dirty="0"/>
          </a:p>
        </p:txBody>
      </p:sp>
      <p:grpSp>
        <p:nvGrpSpPr>
          <p:cNvPr id="94" name="Grupp 93"/>
          <p:cNvGrpSpPr/>
          <p:nvPr/>
        </p:nvGrpSpPr>
        <p:grpSpPr>
          <a:xfrm>
            <a:off x="1596626" y="4487679"/>
            <a:ext cx="853637" cy="636766"/>
            <a:chOff x="1141508" y="4487679"/>
            <a:chExt cx="853637" cy="636766"/>
          </a:xfrm>
        </p:grpSpPr>
        <p:grpSp>
          <p:nvGrpSpPr>
            <p:cNvPr id="81" name="Grupp 80"/>
            <p:cNvGrpSpPr/>
            <p:nvPr/>
          </p:nvGrpSpPr>
          <p:grpSpPr>
            <a:xfrm>
              <a:off x="1141508" y="4487679"/>
              <a:ext cx="606628" cy="636766"/>
              <a:chOff x="1209450" y="1114656"/>
              <a:chExt cx="606628" cy="636766"/>
            </a:xfrm>
          </p:grpSpPr>
          <p:grpSp>
            <p:nvGrpSpPr>
              <p:cNvPr id="82" name="Grupp 81"/>
              <p:cNvGrpSpPr/>
              <p:nvPr/>
            </p:nvGrpSpPr>
            <p:grpSpPr>
              <a:xfrm>
                <a:off x="1209450" y="1114656"/>
                <a:ext cx="418654" cy="636766"/>
                <a:chOff x="3860148" y="1881395"/>
                <a:chExt cx="418654" cy="636766"/>
              </a:xfrm>
            </p:grpSpPr>
            <p:sp>
              <p:nvSpPr>
                <p:cNvPr id="84" name="textruta 83"/>
                <p:cNvSpPr txBox="1"/>
                <p:nvPr/>
              </p:nvSpPr>
              <p:spPr>
                <a:xfrm>
                  <a:off x="3910286" y="1881395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sp>
              <p:nvSpPr>
                <p:cNvPr id="85" name="textruta 84"/>
                <p:cNvSpPr txBox="1"/>
                <p:nvPr/>
              </p:nvSpPr>
              <p:spPr>
                <a:xfrm>
                  <a:off x="3860148" y="2148829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15</a:t>
                  </a:r>
                </a:p>
              </p:txBody>
            </p:sp>
            <p:cxnSp>
              <p:nvCxnSpPr>
                <p:cNvPr id="86" name="Rak 85"/>
                <p:cNvCxnSpPr/>
                <p:nvPr/>
              </p:nvCxnSpPr>
              <p:spPr>
                <a:xfrm>
                  <a:off x="3910286" y="2203366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3" name="textruta 82"/>
              <p:cNvSpPr txBox="1"/>
              <p:nvPr/>
            </p:nvSpPr>
            <p:spPr>
              <a:xfrm>
                <a:off x="1514418" y="12228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89" name="Grupp 88"/>
            <p:cNvGrpSpPr/>
            <p:nvPr/>
          </p:nvGrpSpPr>
          <p:grpSpPr>
            <a:xfrm>
              <a:off x="1692942" y="4487679"/>
              <a:ext cx="302203" cy="636766"/>
              <a:chOff x="3910286" y="1881395"/>
              <a:chExt cx="302203" cy="636766"/>
            </a:xfrm>
          </p:grpSpPr>
          <p:sp>
            <p:nvSpPr>
              <p:cNvPr id="91" name="textruta 90"/>
              <p:cNvSpPr txBox="1"/>
              <p:nvPr/>
            </p:nvSpPr>
            <p:spPr>
              <a:xfrm>
                <a:off x="3910701" y="1881395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?</a:t>
                </a:r>
              </a:p>
            </p:txBody>
          </p:sp>
          <p:sp>
            <p:nvSpPr>
              <p:cNvPr id="92" name="textruta 91"/>
              <p:cNvSpPr txBox="1"/>
              <p:nvPr/>
            </p:nvSpPr>
            <p:spPr>
              <a:xfrm>
                <a:off x="3910829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93" name="Rak 92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5" name="textruta 94"/>
          <p:cNvSpPr txBox="1"/>
          <p:nvPr/>
        </p:nvSpPr>
        <p:spPr>
          <a:xfrm>
            <a:off x="2554844" y="4599909"/>
            <a:ext cx="108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 2</a:t>
            </a:r>
          </a:p>
        </p:txBody>
      </p:sp>
      <p:grpSp>
        <p:nvGrpSpPr>
          <p:cNvPr id="96" name="Grupp 95"/>
          <p:cNvGrpSpPr/>
          <p:nvPr/>
        </p:nvGrpSpPr>
        <p:grpSpPr>
          <a:xfrm>
            <a:off x="1572475" y="5312015"/>
            <a:ext cx="856012" cy="633631"/>
            <a:chOff x="1139133" y="4490814"/>
            <a:chExt cx="856012" cy="633631"/>
          </a:xfrm>
        </p:grpSpPr>
        <p:grpSp>
          <p:nvGrpSpPr>
            <p:cNvPr id="97" name="Grupp 96"/>
            <p:cNvGrpSpPr/>
            <p:nvPr/>
          </p:nvGrpSpPr>
          <p:grpSpPr>
            <a:xfrm>
              <a:off x="1139133" y="4490814"/>
              <a:ext cx="609003" cy="633631"/>
              <a:chOff x="1207075" y="1117791"/>
              <a:chExt cx="609003" cy="633631"/>
            </a:xfrm>
          </p:grpSpPr>
          <p:grpSp>
            <p:nvGrpSpPr>
              <p:cNvPr id="102" name="Grupp 101"/>
              <p:cNvGrpSpPr/>
              <p:nvPr/>
            </p:nvGrpSpPr>
            <p:grpSpPr>
              <a:xfrm>
                <a:off x="1207075" y="1117791"/>
                <a:ext cx="421029" cy="633631"/>
                <a:chOff x="3857773" y="1884530"/>
                <a:chExt cx="421029" cy="633631"/>
              </a:xfrm>
            </p:grpSpPr>
            <p:sp>
              <p:nvSpPr>
                <p:cNvPr id="104" name="textruta 103"/>
                <p:cNvSpPr txBox="1"/>
                <p:nvPr/>
              </p:nvSpPr>
              <p:spPr>
                <a:xfrm>
                  <a:off x="3857773" y="1884530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28</a:t>
                  </a:r>
                </a:p>
              </p:txBody>
            </p:sp>
            <p:sp>
              <p:nvSpPr>
                <p:cNvPr id="105" name="textruta 104"/>
                <p:cNvSpPr txBox="1"/>
                <p:nvPr/>
              </p:nvSpPr>
              <p:spPr>
                <a:xfrm>
                  <a:off x="3860148" y="2148829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32</a:t>
                  </a:r>
                </a:p>
              </p:txBody>
            </p:sp>
            <p:cxnSp>
              <p:nvCxnSpPr>
                <p:cNvPr id="106" name="Rak 105"/>
                <p:cNvCxnSpPr/>
                <p:nvPr/>
              </p:nvCxnSpPr>
              <p:spPr>
                <a:xfrm>
                  <a:off x="3910286" y="2203366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3" name="textruta 102"/>
              <p:cNvSpPr txBox="1"/>
              <p:nvPr/>
            </p:nvSpPr>
            <p:spPr>
              <a:xfrm>
                <a:off x="1514418" y="12228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98" name="Grupp 97"/>
            <p:cNvGrpSpPr/>
            <p:nvPr/>
          </p:nvGrpSpPr>
          <p:grpSpPr>
            <a:xfrm>
              <a:off x="1692942" y="4500128"/>
              <a:ext cx="302203" cy="624317"/>
              <a:chOff x="3910286" y="1893844"/>
              <a:chExt cx="302203" cy="624317"/>
            </a:xfrm>
          </p:grpSpPr>
          <p:sp>
            <p:nvSpPr>
              <p:cNvPr id="99" name="textruta 98"/>
              <p:cNvSpPr txBox="1"/>
              <p:nvPr/>
            </p:nvSpPr>
            <p:spPr>
              <a:xfrm>
                <a:off x="3910286" y="189384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7</a:t>
                </a:r>
              </a:p>
            </p:txBody>
          </p:sp>
          <p:sp>
            <p:nvSpPr>
              <p:cNvPr id="100" name="textruta 99"/>
              <p:cNvSpPr txBox="1"/>
              <p:nvPr/>
            </p:nvSpPr>
            <p:spPr>
              <a:xfrm>
                <a:off x="3910829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?</a:t>
                </a:r>
              </a:p>
            </p:txBody>
          </p:sp>
          <p:cxnSp>
            <p:nvCxnSpPr>
              <p:cNvPr id="101" name="Rak 100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7" name="textruta 106"/>
          <p:cNvSpPr txBox="1"/>
          <p:nvPr/>
        </p:nvSpPr>
        <p:spPr>
          <a:xfrm>
            <a:off x="2554844" y="5391648"/>
            <a:ext cx="108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 8</a:t>
            </a:r>
          </a:p>
        </p:txBody>
      </p:sp>
      <p:grpSp>
        <p:nvGrpSpPr>
          <p:cNvPr id="108" name="Grupp 107"/>
          <p:cNvGrpSpPr/>
          <p:nvPr/>
        </p:nvGrpSpPr>
        <p:grpSpPr>
          <a:xfrm>
            <a:off x="5211209" y="4491982"/>
            <a:ext cx="857426" cy="632463"/>
            <a:chOff x="1139133" y="4491982"/>
            <a:chExt cx="857426" cy="632463"/>
          </a:xfrm>
        </p:grpSpPr>
        <p:grpSp>
          <p:nvGrpSpPr>
            <p:cNvPr id="109" name="Grupp 108"/>
            <p:cNvGrpSpPr/>
            <p:nvPr/>
          </p:nvGrpSpPr>
          <p:grpSpPr>
            <a:xfrm>
              <a:off x="1139133" y="4491982"/>
              <a:ext cx="609003" cy="632463"/>
              <a:chOff x="1207075" y="1118959"/>
              <a:chExt cx="609003" cy="632463"/>
            </a:xfrm>
          </p:grpSpPr>
          <p:grpSp>
            <p:nvGrpSpPr>
              <p:cNvPr id="114" name="Grupp 113"/>
              <p:cNvGrpSpPr/>
              <p:nvPr/>
            </p:nvGrpSpPr>
            <p:grpSpPr>
              <a:xfrm>
                <a:off x="1207075" y="1118959"/>
                <a:ext cx="418654" cy="632463"/>
                <a:chOff x="3857773" y="1885698"/>
                <a:chExt cx="418654" cy="632463"/>
              </a:xfrm>
            </p:grpSpPr>
            <p:sp>
              <p:nvSpPr>
                <p:cNvPr id="116" name="textruta 115"/>
                <p:cNvSpPr txBox="1"/>
                <p:nvPr/>
              </p:nvSpPr>
              <p:spPr>
                <a:xfrm>
                  <a:off x="3908872" y="1885698"/>
                  <a:ext cx="29162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?</a:t>
                  </a:r>
                </a:p>
              </p:txBody>
            </p:sp>
            <p:sp>
              <p:nvSpPr>
                <p:cNvPr id="117" name="textruta 116"/>
                <p:cNvSpPr txBox="1"/>
                <p:nvPr/>
              </p:nvSpPr>
              <p:spPr>
                <a:xfrm>
                  <a:off x="3857773" y="2148829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54</a:t>
                  </a:r>
                </a:p>
              </p:txBody>
            </p:sp>
            <p:cxnSp>
              <p:nvCxnSpPr>
                <p:cNvPr id="118" name="Rak 117"/>
                <p:cNvCxnSpPr/>
                <p:nvPr/>
              </p:nvCxnSpPr>
              <p:spPr>
                <a:xfrm>
                  <a:off x="3910286" y="2203366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5" name="textruta 114"/>
              <p:cNvSpPr txBox="1"/>
              <p:nvPr/>
            </p:nvSpPr>
            <p:spPr>
              <a:xfrm>
                <a:off x="1514418" y="12228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110" name="Grupp 109"/>
            <p:cNvGrpSpPr/>
            <p:nvPr/>
          </p:nvGrpSpPr>
          <p:grpSpPr>
            <a:xfrm>
              <a:off x="1692942" y="4495587"/>
              <a:ext cx="303617" cy="628858"/>
              <a:chOff x="3910286" y="1889303"/>
              <a:chExt cx="303617" cy="628858"/>
            </a:xfrm>
          </p:grpSpPr>
          <p:sp>
            <p:nvSpPr>
              <p:cNvPr id="111" name="textruta 110"/>
              <p:cNvSpPr txBox="1"/>
              <p:nvPr/>
            </p:nvSpPr>
            <p:spPr>
              <a:xfrm>
                <a:off x="3912243" y="1889303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112" name="textruta 111"/>
              <p:cNvSpPr txBox="1"/>
              <p:nvPr/>
            </p:nvSpPr>
            <p:spPr>
              <a:xfrm>
                <a:off x="3910829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cxnSp>
            <p:nvCxnSpPr>
              <p:cNvPr id="113" name="Rak 112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9" name="textruta 118"/>
          <p:cNvSpPr txBox="1"/>
          <p:nvPr/>
        </p:nvSpPr>
        <p:spPr>
          <a:xfrm>
            <a:off x="6177075" y="4595309"/>
            <a:ext cx="1405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 27</a:t>
            </a:r>
          </a:p>
        </p:txBody>
      </p:sp>
      <p:grpSp>
        <p:nvGrpSpPr>
          <p:cNvPr id="120" name="Grupp 119"/>
          <p:cNvGrpSpPr/>
          <p:nvPr/>
        </p:nvGrpSpPr>
        <p:grpSpPr>
          <a:xfrm>
            <a:off x="5264678" y="5312015"/>
            <a:ext cx="856012" cy="633631"/>
            <a:chOff x="1139133" y="4490814"/>
            <a:chExt cx="856012" cy="633631"/>
          </a:xfrm>
        </p:grpSpPr>
        <p:grpSp>
          <p:nvGrpSpPr>
            <p:cNvPr id="121" name="Grupp 120"/>
            <p:cNvGrpSpPr/>
            <p:nvPr/>
          </p:nvGrpSpPr>
          <p:grpSpPr>
            <a:xfrm>
              <a:off x="1139133" y="4490814"/>
              <a:ext cx="609003" cy="633631"/>
              <a:chOff x="1207075" y="1117791"/>
              <a:chExt cx="609003" cy="633631"/>
            </a:xfrm>
          </p:grpSpPr>
          <p:grpSp>
            <p:nvGrpSpPr>
              <p:cNvPr id="126" name="Grupp 125"/>
              <p:cNvGrpSpPr/>
              <p:nvPr/>
            </p:nvGrpSpPr>
            <p:grpSpPr>
              <a:xfrm>
                <a:off x="1207075" y="1117791"/>
                <a:ext cx="418654" cy="633631"/>
                <a:chOff x="3857773" y="1884530"/>
                <a:chExt cx="418654" cy="633631"/>
              </a:xfrm>
            </p:grpSpPr>
            <p:sp>
              <p:nvSpPr>
                <p:cNvPr id="128" name="textruta 127"/>
                <p:cNvSpPr txBox="1"/>
                <p:nvPr/>
              </p:nvSpPr>
              <p:spPr>
                <a:xfrm>
                  <a:off x="3857773" y="1884530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14</a:t>
                  </a:r>
                </a:p>
              </p:txBody>
            </p:sp>
            <p:sp>
              <p:nvSpPr>
                <p:cNvPr id="129" name="textruta 128"/>
                <p:cNvSpPr txBox="1"/>
                <p:nvPr/>
              </p:nvSpPr>
              <p:spPr>
                <a:xfrm>
                  <a:off x="3857773" y="2148829"/>
                  <a:ext cx="34381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 ?</a:t>
                  </a:r>
                </a:p>
              </p:txBody>
            </p:sp>
            <p:cxnSp>
              <p:nvCxnSpPr>
                <p:cNvPr id="130" name="Rak 129"/>
                <p:cNvCxnSpPr/>
                <p:nvPr/>
              </p:nvCxnSpPr>
              <p:spPr>
                <a:xfrm>
                  <a:off x="3910286" y="2203366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7" name="textruta 126"/>
              <p:cNvSpPr txBox="1"/>
              <p:nvPr/>
            </p:nvSpPr>
            <p:spPr>
              <a:xfrm>
                <a:off x="1514418" y="12228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122" name="Grupp 121"/>
            <p:cNvGrpSpPr/>
            <p:nvPr/>
          </p:nvGrpSpPr>
          <p:grpSpPr>
            <a:xfrm>
              <a:off x="1692942" y="4490814"/>
              <a:ext cx="302203" cy="633631"/>
              <a:chOff x="3910286" y="1884530"/>
              <a:chExt cx="302203" cy="633631"/>
            </a:xfrm>
          </p:grpSpPr>
          <p:sp>
            <p:nvSpPr>
              <p:cNvPr id="123" name="textruta 122"/>
              <p:cNvSpPr txBox="1"/>
              <p:nvPr/>
            </p:nvSpPr>
            <p:spPr>
              <a:xfrm>
                <a:off x="3910286" y="1884530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124" name="textruta 123"/>
              <p:cNvSpPr txBox="1"/>
              <p:nvPr/>
            </p:nvSpPr>
            <p:spPr>
              <a:xfrm>
                <a:off x="3910829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7</a:t>
                </a:r>
              </a:p>
            </p:txBody>
          </p:sp>
          <p:cxnSp>
            <p:nvCxnSpPr>
              <p:cNvPr id="125" name="Rak 124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1" name="textruta 130"/>
          <p:cNvSpPr txBox="1"/>
          <p:nvPr/>
        </p:nvSpPr>
        <p:spPr>
          <a:xfrm>
            <a:off x="6253645" y="5396639"/>
            <a:ext cx="1405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 49</a:t>
            </a:r>
          </a:p>
        </p:txBody>
      </p:sp>
      <p:grpSp>
        <p:nvGrpSpPr>
          <p:cNvPr id="132" name="Grupp 131"/>
          <p:cNvGrpSpPr/>
          <p:nvPr/>
        </p:nvGrpSpPr>
        <p:grpSpPr>
          <a:xfrm>
            <a:off x="6991369" y="1019880"/>
            <a:ext cx="329626" cy="629690"/>
            <a:chOff x="3882320" y="1888471"/>
            <a:chExt cx="329626" cy="629690"/>
          </a:xfrm>
        </p:grpSpPr>
        <p:sp>
          <p:nvSpPr>
            <p:cNvPr id="133" name="textruta 132"/>
            <p:cNvSpPr txBox="1"/>
            <p:nvPr/>
          </p:nvSpPr>
          <p:spPr>
            <a:xfrm>
              <a:off x="3908106" y="188847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4</a:t>
              </a:r>
            </a:p>
          </p:txBody>
        </p:sp>
        <p:sp>
          <p:nvSpPr>
            <p:cNvPr id="134" name="textruta 133"/>
            <p:cNvSpPr txBox="1"/>
            <p:nvPr/>
          </p:nvSpPr>
          <p:spPr>
            <a:xfrm>
              <a:off x="3882320" y="214882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7</a:t>
              </a:r>
            </a:p>
          </p:txBody>
        </p:sp>
        <p:cxnSp>
          <p:nvCxnSpPr>
            <p:cNvPr id="135" name="Rak 134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 16"/>
          <p:cNvGrpSpPr/>
          <p:nvPr/>
        </p:nvGrpSpPr>
        <p:grpSpPr>
          <a:xfrm>
            <a:off x="6207959" y="1041449"/>
            <a:ext cx="836687" cy="621349"/>
            <a:chOff x="6207959" y="1041449"/>
            <a:chExt cx="836687" cy="621349"/>
          </a:xfrm>
        </p:grpSpPr>
        <p:grpSp>
          <p:nvGrpSpPr>
            <p:cNvPr id="49" name="Grupp 48"/>
            <p:cNvGrpSpPr/>
            <p:nvPr/>
          </p:nvGrpSpPr>
          <p:grpSpPr>
            <a:xfrm>
              <a:off x="6207959" y="1041449"/>
              <a:ext cx="653458" cy="621349"/>
              <a:chOff x="3882320" y="1896812"/>
              <a:chExt cx="653458" cy="621349"/>
            </a:xfrm>
          </p:grpSpPr>
          <p:sp>
            <p:nvSpPr>
              <p:cNvPr id="50" name="textruta 49"/>
              <p:cNvSpPr txBox="1"/>
              <p:nvPr/>
            </p:nvSpPr>
            <p:spPr>
              <a:xfrm>
                <a:off x="3910286" y="1896812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16</a:t>
                </a:r>
                <a:r>
                  <a:rPr lang="sv-SE" dirty="0">
                    <a:solidFill>
                      <a:srgbClr val="FF0000"/>
                    </a:solidFill>
                    <a:latin typeface="+mn-lt"/>
                    <a:cs typeface="Bradley Hand Bold"/>
                  </a:rPr>
                  <a:t>/4</a:t>
                </a:r>
              </a:p>
            </p:txBody>
          </p:sp>
          <p:sp>
            <p:nvSpPr>
              <p:cNvPr id="51" name="textruta 50"/>
              <p:cNvSpPr txBox="1"/>
              <p:nvPr/>
            </p:nvSpPr>
            <p:spPr>
              <a:xfrm>
                <a:off x="3882320" y="2148829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28</a:t>
                </a:r>
                <a:r>
                  <a:rPr lang="sv-SE" dirty="0">
                    <a:solidFill>
                      <a:srgbClr val="FF0000"/>
                    </a:solidFill>
                    <a:cs typeface="Bradley Hand Bold"/>
                  </a:rPr>
                  <a:t>/4</a:t>
                </a:r>
                <a:endParaRPr lang="sv-SE" dirty="0">
                  <a:latin typeface="+mn-lt"/>
                  <a:cs typeface="Bradley Hand Bold"/>
                </a:endParaRPr>
              </a:p>
            </p:txBody>
          </p:sp>
          <p:cxnSp>
            <p:nvCxnSpPr>
              <p:cNvPr id="52" name="Rak 51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ruta 15"/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=</a:t>
              </a:r>
            </a:p>
          </p:txBody>
        </p:sp>
      </p:grpSp>
      <p:grpSp>
        <p:nvGrpSpPr>
          <p:cNvPr id="136" name="Grupp 135"/>
          <p:cNvGrpSpPr/>
          <p:nvPr/>
        </p:nvGrpSpPr>
        <p:grpSpPr>
          <a:xfrm>
            <a:off x="6196289" y="1886101"/>
            <a:ext cx="836687" cy="627554"/>
            <a:chOff x="6207959" y="1035244"/>
            <a:chExt cx="836687" cy="627554"/>
          </a:xfrm>
        </p:grpSpPr>
        <p:grpSp>
          <p:nvGrpSpPr>
            <p:cNvPr id="137" name="Grupp 136"/>
            <p:cNvGrpSpPr/>
            <p:nvPr/>
          </p:nvGrpSpPr>
          <p:grpSpPr>
            <a:xfrm>
              <a:off x="6207959" y="1035244"/>
              <a:ext cx="653458" cy="627554"/>
              <a:chOff x="3882320" y="1890607"/>
              <a:chExt cx="653458" cy="627554"/>
            </a:xfrm>
          </p:grpSpPr>
          <p:sp>
            <p:nvSpPr>
              <p:cNvPr id="139" name="textruta 138"/>
              <p:cNvSpPr txBox="1"/>
              <p:nvPr/>
            </p:nvSpPr>
            <p:spPr>
              <a:xfrm>
                <a:off x="3910286" y="1890607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35</a:t>
                </a:r>
                <a:r>
                  <a:rPr lang="sv-SE" dirty="0">
                    <a:solidFill>
                      <a:srgbClr val="FF0000"/>
                    </a:solidFill>
                    <a:latin typeface="+mn-lt"/>
                    <a:cs typeface="Bradley Hand Bold"/>
                  </a:rPr>
                  <a:t>/5</a:t>
                </a:r>
              </a:p>
            </p:txBody>
          </p:sp>
          <p:sp>
            <p:nvSpPr>
              <p:cNvPr id="140" name="textruta 139"/>
              <p:cNvSpPr txBox="1"/>
              <p:nvPr/>
            </p:nvSpPr>
            <p:spPr>
              <a:xfrm>
                <a:off x="3882320" y="2148829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55</a:t>
                </a:r>
                <a:r>
                  <a:rPr lang="sv-SE" dirty="0">
                    <a:solidFill>
                      <a:srgbClr val="FF0000"/>
                    </a:solidFill>
                    <a:cs typeface="Bradley Hand Bold"/>
                  </a:rPr>
                  <a:t>/5</a:t>
                </a:r>
                <a:endParaRPr lang="sv-SE" dirty="0">
                  <a:latin typeface="+mn-lt"/>
                  <a:cs typeface="Bradley Hand Bold"/>
                </a:endParaRPr>
              </a:p>
            </p:txBody>
          </p:sp>
          <p:cxnSp>
            <p:nvCxnSpPr>
              <p:cNvPr id="141" name="Rak 140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8" name="textruta 137"/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=</a:t>
              </a:r>
            </a:p>
          </p:txBody>
        </p:sp>
      </p:grpSp>
      <p:grpSp>
        <p:nvGrpSpPr>
          <p:cNvPr id="142" name="Grupp 141"/>
          <p:cNvGrpSpPr/>
          <p:nvPr/>
        </p:nvGrpSpPr>
        <p:grpSpPr>
          <a:xfrm>
            <a:off x="6181670" y="2603297"/>
            <a:ext cx="919138" cy="630173"/>
            <a:chOff x="6125508" y="1032625"/>
            <a:chExt cx="919138" cy="630173"/>
          </a:xfrm>
        </p:grpSpPr>
        <p:grpSp>
          <p:nvGrpSpPr>
            <p:cNvPr id="143" name="Grupp 142"/>
            <p:cNvGrpSpPr/>
            <p:nvPr/>
          </p:nvGrpSpPr>
          <p:grpSpPr>
            <a:xfrm>
              <a:off x="6125508" y="1032625"/>
              <a:ext cx="742511" cy="630173"/>
              <a:chOff x="3799869" y="1887988"/>
              <a:chExt cx="742511" cy="630173"/>
            </a:xfrm>
          </p:grpSpPr>
          <p:sp>
            <p:nvSpPr>
              <p:cNvPr id="145" name="textruta 144"/>
              <p:cNvSpPr txBox="1"/>
              <p:nvPr/>
            </p:nvSpPr>
            <p:spPr>
              <a:xfrm>
                <a:off x="3910200" y="1887988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78</a:t>
                </a:r>
                <a:r>
                  <a:rPr lang="sv-SE" dirty="0">
                    <a:solidFill>
                      <a:srgbClr val="FF0000"/>
                    </a:solidFill>
                    <a:latin typeface="+mn-lt"/>
                    <a:cs typeface="Bradley Hand Bold"/>
                  </a:rPr>
                  <a:t>/2</a:t>
                </a:r>
              </a:p>
            </p:txBody>
          </p:sp>
          <p:sp>
            <p:nvSpPr>
              <p:cNvPr id="146" name="textruta 145"/>
              <p:cNvSpPr txBox="1"/>
              <p:nvPr/>
            </p:nvSpPr>
            <p:spPr>
              <a:xfrm>
                <a:off x="3799869" y="2148829"/>
                <a:ext cx="7425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126</a:t>
                </a:r>
                <a:r>
                  <a:rPr lang="sv-SE" dirty="0">
                    <a:solidFill>
                      <a:srgbClr val="FF0000"/>
                    </a:solidFill>
                    <a:cs typeface="Bradley Hand Bold"/>
                  </a:rPr>
                  <a:t>/2</a:t>
                </a:r>
                <a:endParaRPr lang="sv-SE" dirty="0">
                  <a:latin typeface="+mn-lt"/>
                  <a:cs typeface="Bradley Hand Bold"/>
                </a:endParaRPr>
              </a:p>
            </p:txBody>
          </p:sp>
          <p:cxnSp>
            <p:nvCxnSpPr>
              <p:cNvPr id="147" name="Rak 146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4" name="textruta 143"/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=</a:t>
              </a:r>
            </a:p>
          </p:txBody>
        </p:sp>
      </p:grpSp>
      <p:grpSp>
        <p:nvGrpSpPr>
          <p:cNvPr id="148" name="Grupp 147"/>
          <p:cNvGrpSpPr/>
          <p:nvPr/>
        </p:nvGrpSpPr>
        <p:grpSpPr>
          <a:xfrm>
            <a:off x="7096016" y="2605314"/>
            <a:ext cx="836687" cy="633574"/>
            <a:chOff x="6207959" y="1029224"/>
            <a:chExt cx="836687" cy="633574"/>
          </a:xfrm>
        </p:grpSpPr>
        <p:grpSp>
          <p:nvGrpSpPr>
            <p:cNvPr id="149" name="Grupp 148"/>
            <p:cNvGrpSpPr/>
            <p:nvPr/>
          </p:nvGrpSpPr>
          <p:grpSpPr>
            <a:xfrm>
              <a:off x="6207959" y="1029224"/>
              <a:ext cx="653458" cy="633574"/>
              <a:chOff x="3882320" y="1884587"/>
              <a:chExt cx="653458" cy="633574"/>
            </a:xfrm>
          </p:grpSpPr>
          <p:sp>
            <p:nvSpPr>
              <p:cNvPr id="151" name="textruta 150"/>
              <p:cNvSpPr txBox="1"/>
              <p:nvPr/>
            </p:nvSpPr>
            <p:spPr>
              <a:xfrm>
                <a:off x="3910286" y="1884587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39</a:t>
                </a:r>
                <a:r>
                  <a:rPr lang="sv-SE" dirty="0">
                    <a:solidFill>
                      <a:srgbClr val="FF0000"/>
                    </a:solidFill>
                    <a:latin typeface="+mn-lt"/>
                    <a:cs typeface="Bradley Hand Bold"/>
                  </a:rPr>
                  <a:t>/3</a:t>
                </a:r>
              </a:p>
            </p:txBody>
          </p:sp>
          <p:sp>
            <p:nvSpPr>
              <p:cNvPr id="152" name="textruta 151"/>
              <p:cNvSpPr txBox="1"/>
              <p:nvPr/>
            </p:nvSpPr>
            <p:spPr>
              <a:xfrm>
                <a:off x="3882320" y="2148829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63</a:t>
                </a:r>
                <a:r>
                  <a:rPr lang="sv-SE" dirty="0">
                    <a:solidFill>
                      <a:srgbClr val="FF0000"/>
                    </a:solidFill>
                    <a:cs typeface="Bradley Hand Bold"/>
                  </a:rPr>
                  <a:t>/3</a:t>
                </a:r>
                <a:endParaRPr lang="sv-SE" dirty="0">
                  <a:latin typeface="+mn-lt"/>
                  <a:cs typeface="Bradley Hand Bold"/>
                </a:endParaRPr>
              </a:p>
            </p:txBody>
          </p:sp>
          <p:cxnSp>
            <p:nvCxnSpPr>
              <p:cNvPr id="153" name="Rak 152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0" name="textruta 149"/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=</a:t>
              </a:r>
            </a:p>
          </p:txBody>
        </p:sp>
      </p:grpSp>
      <p:grpSp>
        <p:nvGrpSpPr>
          <p:cNvPr id="154" name="Grupp 153">
            <a:extLst>
              <a:ext uri="{FF2B5EF4-FFF2-40B4-BE49-F238E27FC236}">
                <a16:creationId xmlns:a16="http://schemas.microsoft.com/office/drawing/2014/main" id="{5E304367-E2E7-6847-97CD-C35BA7023BFF}"/>
              </a:ext>
            </a:extLst>
          </p:cNvPr>
          <p:cNvGrpSpPr/>
          <p:nvPr/>
        </p:nvGrpSpPr>
        <p:grpSpPr>
          <a:xfrm>
            <a:off x="1760993" y="1138256"/>
            <a:ext cx="836687" cy="621349"/>
            <a:chOff x="6207959" y="1041449"/>
            <a:chExt cx="836687" cy="621349"/>
          </a:xfrm>
        </p:grpSpPr>
        <p:grpSp>
          <p:nvGrpSpPr>
            <p:cNvPr id="155" name="Grupp 154">
              <a:extLst>
                <a:ext uri="{FF2B5EF4-FFF2-40B4-BE49-F238E27FC236}">
                  <a16:creationId xmlns:a16="http://schemas.microsoft.com/office/drawing/2014/main" id="{E0AFF981-95E9-D44B-9618-F32ACC490060}"/>
                </a:ext>
              </a:extLst>
            </p:cNvPr>
            <p:cNvGrpSpPr/>
            <p:nvPr/>
          </p:nvGrpSpPr>
          <p:grpSpPr>
            <a:xfrm>
              <a:off x="6207959" y="1041449"/>
              <a:ext cx="605591" cy="621349"/>
              <a:chOff x="3882320" y="1896812"/>
              <a:chExt cx="605591" cy="621349"/>
            </a:xfrm>
          </p:grpSpPr>
          <p:sp>
            <p:nvSpPr>
              <p:cNvPr id="157" name="textruta 156">
                <a:extLst>
                  <a:ext uri="{FF2B5EF4-FFF2-40B4-BE49-F238E27FC236}">
                    <a16:creationId xmlns:a16="http://schemas.microsoft.com/office/drawing/2014/main" id="{19CE6156-B2D1-2247-B80F-31ED609BFDC1}"/>
                  </a:ext>
                </a:extLst>
              </p:cNvPr>
              <p:cNvSpPr txBox="1"/>
              <p:nvPr/>
            </p:nvSpPr>
            <p:spPr>
              <a:xfrm>
                <a:off x="3910286" y="1896812"/>
                <a:ext cx="5084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6</a:t>
                </a:r>
                <a:r>
                  <a:rPr lang="sv-SE" dirty="0">
                    <a:solidFill>
                      <a:srgbClr val="FF0000"/>
                    </a:solidFill>
                    <a:latin typeface="+mn-lt"/>
                    <a:cs typeface="Bradley Hand Bold"/>
                  </a:rPr>
                  <a:t>/2</a:t>
                </a:r>
              </a:p>
            </p:txBody>
          </p:sp>
          <p:sp>
            <p:nvSpPr>
              <p:cNvPr id="158" name="textruta 157">
                <a:extLst>
                  <a:ext uri="{FF2B5EF4-FFF2-40B4-BE49-F238E27FC236}">
                    <a16:creationId xmlns:a16="http://schemas.microsoft.com/office/drawing/2014/main" id="{21817A29-E0AA-1942-AFA2-2BC21117EB27}"/>
                  </a:ext>
                </a:extLst>
              </p:cNvPr>
              <p:cNvSpPr txBox="1"/>
              <p:nvPr/>
            </p:nvSpPr>
            <p:spPr>
              <a:xfrm>
                <a:off x="3882320" y="2148829"/>
                <a:ext cx="5084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8</a:t>
                </a:r>
                <a:r>
                  <a:rPr lang="sv-SE" dirty="0">
                    <a:solidFill>
                      <a:srgbClr val="FF0000"/>
                    </a:solidFill>
                    <a:cs typeface="Bradley Hand Bold"/>
                  </a:rPr>
                  <a:t>/2</a:t>
                </a:r>
                <a:endParaRPr lang="sv-SE" dirty="0">
                  <a:latin typeface="+mn-lt"/>
                  <a:cs typeface="Bradley Hand Bold"/>
                </a:endParaRPr>
              </a:p>
            </p:txBody>
          </p:sp>
          <p:cxnSp>
            <p:nvCxnSpPr>
              <p:cNvPr id="159" name="Rak 158">
                <a:extLst>
                  <a:ext uri="{FF2B5EF4-FFF2-40B4-BE49-F238E27FC236}">
                    <a16:creationId xmlns:a16="http://schemas.microsoft.com/office/drawing/2014/main" id="{6E2EE017-9C3A-0A45-B91D-3E9B514C3A72}"/>
                  </a:ext>
                </a:extLst>
              </p:cNvPr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6" name="textruta 155">
              <a:extLst>
                <a:ext uri="{FF2B5EF4-FFF2-40B4-BE49-F238E27FC236}">
                  <a16:creationId xmlns:a16="http://schemas.microsoft.com/office/drawing/2014/main" id="{6E5CF48B-3EE9-B748-AB6E-EDD852B30A4B}"/>
                </a:ext>
              </a:extLst>
            </p:cNvPr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=</a:t>
              </a:r>
            </a:p>
          </p:txBody>
        </p:sp>
      </p:grpSp>
      <p:grpSp>
        <p:nvGrpSpPr>
          <p:cNvPr id="160" name="Grupp 159">
            <a:extLst>
              <a:ext uri="{FF2B5EF4-FFF2-40B4-BE49-F238E27FC236}">
                <a16:creationId xmlns:a16="http://schemas.microsoft.com/office/drawing/2014/main" id="{A677EE1B-EA8C-3348-B27D-B5F07C189C8F}"/>
              </a:ext>
            </a:extLst>
          </p:cNvPr>
          <p:cNvGrpSpPr/>
          <p:nvPr/>
        </p:nvGrpSpPr>
        <p:grpSpPr>
          <a:xfrm>
            <a:off x="1739037" y="1898677"/>
            <a:ext cx="836687" cy="621349"/>
            <a:chOff x="6207959" y="1041449"/>
            <a:chExt cx="836687" cy="621349"/>
          </a:xfrm>
        </p:grpSpPr>
        <p:grpSp>
          <p:nvGrpSpPr>
            <p:cNvPr id="161" name="Grupp 160">
              <a:extLst>
                <a:ext uri="{FF2B5EF4-FFF2-40B4-BE49-F238E27FC236}">
                  <a16:creationId xmlns:a16="http://schemas.microsoft.com/office/drawing/2014/main" id="{85F09DE5-6AC0-2544-807F-2C1F7018F318}"/>
                </a:ext>
              </a:extLst>
            </p:cNvPr>
            <p:cNvGrpSpPr/>
            <p:nvPr/>
          </p:nvGrpSpPr>
          <p:grpSpPr>
            <a:xfrm>
              <a:off x="6207959" y="1041449"/>
              <a:ext cx="653458" cy="621349"/>
              <a:chOff x="3882320" y="1896812"/>
              <a:chExt cx="653458" cy="621349"/>
            </a:xfrm>
          </p:grpSpPr>
          <p:sp>
            <p:nvSpPr>
              <p:cNvPr id="163" name="textruta 162">
                <a:extLst>
                  <a:ext uri="{FF2B5EF4-FFF2-40B4-BE49-F238E27FC236}">
                    <a16:creationId xmlns:a16="http://schemas.microsoft.com/office/drawing/2014/main" id="{9B12D0CC-E70E-A64E-80DE-F6A4032F5B3D}"/>
                  </a:ext>
                </a:extLst>
              </p:cNvPr>
              <p:cNvSpPr txBox="1"/>
              <p:nvPr/>
            </p:nvSpPr>
            <p:spPr>
              <a:xfrm>
                <a:off x="3910286" y="1896812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28</a:t>
                </a:r>
                <a:r>
                  <a:rPr lang="sv-SE" dirty="0">
                    <a:solidFill>
                      <a:srgbClr val="FF0000"/>
                    </a:solidFill>
                    <a:cs typeface="Bradley Hand Bold"/>
                  </a:rPr>
                  <a:t>/2</a:t>
                </a:r>
                <a:endParaRPr lang="sv-SE" dirty="0">
                  <a:latin typeface="+mn-lt"/>
                  <a:cs typeface="Bradley Hand Bold"/>
                </a:endParaRPr>
              </a:p>
            </p:txBody>
          </p:sp>
          <p:sp>
            <p:nvSpPr>
              <p:cNvPr id="164" name="textruta 163">
                <a:extLst>
                  <a:ext uri="{FF2B5EF4-FFF2-40B4-BE49-F238E27FC236}">
                    <a16:creationId xmlns:a16="http://schemas.microsoft.com/office/drawing/2014/main" id="{64E01A61-ADB4-DD4F-BCDD-E47FF60F6A88}"/>
                  </a:ext>
                </a:extLst>
              </p:cNvPr>
              <p:cNvSpPr txBox="1"/>
              <p:nvPr/>
            </p:nvSpPr>
            <p:spPr>
              <a:xfrm>
                <a:off x="3882320" y="2148829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42</a:t>
                </a:r>
                <a:r>
                  <a:rPr lang="sv-SE" dirty="0">
                    <a:solidFill>
                      <a:srgbClr val="FF0000"/>
                    </a:solidFill>
                    <a:cs typeface="Bradley Hand Bold"/>
                  </a:rPr>
                  <a:t>/2</a:t>
                </a:r>
                <a:endParaRPr lang="sv-SE" dirty="0">
                  <a:latin typeface="+mn-lt"/>
                  <a:cs typeface="Bradley Hand Bold"/>
                </a:endParaRPr>
              </a:p>
            </p:txBody>
          </p:sp>
          <p:cxnSp>
            <p:nvCxnSpPr>
              <p:cNvPr id="165" name="Rak 164">
                <a:extLst>
                  <a:ext uri="{FF2B5EF4-FFF2-40B4-BE49-F238E27FC236}">
                    <a16:creationId xmlns:a16="http://schemas.microsoft.com/office/drawing/2014/main" id="{D09CA5D4-D6D1-0E49-88A4-0E9DAB1AAE52}"/>
                  </a:ext>
                </a:extLst>
              </p:cNvPr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2" name="textruta 161">
              <a:extLst>
                <a:ext uri="{FF2B5EF4-FFF2-40B4-BE49-F238E27FC236}">
                  <a16:creationId xmlns:a16="http://schemas.microsoft.com/office/drawing/2014/main" id="{E960D583-695E-FD40-AFC8-9C6D8E3ADA3B}"/>
                </a:ext>
              </a:extLst>
            </p:cNvPr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=</a:t>
              </a:r>
            </a:p>
          </p:txBody>
        </p:sp>
      </p:grpSp>
      <p:grpSp>
        <p:nvGrpSpPr>
          <p:cNvPr id="166" name="Grupp 165">
            <a:extLst>
              <a:ext uri="{FF2B5EF4-FFF2-40B4-BE49-F238E27FC236}">
                <a16:creationId xmlns:a16="http://schemas.microsoft.com/office/drawing/2014/main" id="{BFB76BB4-F45A-9943-B673-F935F2691AD2}"/>
              </a:ext>
            </a:extLst>
          </p:cNvPr>
          <p:cNvGrpSpPr/>
          <p:nvPr/>
        </p:nvGrpSpPr>
        <p:grpSpPr>
          <a:xfrm>
            <a:off x="1787699" y="2601291"/>
            <a:ext cx="836687" cy="621349"/>
            <a:chOff x="6207959" y="1041449"/>
            <a:chExt cx="836687" cy="621349"/>
          </a:xfrm>
        </p:grpSpPr>
        <p:grpSp>
          <p:nvGrpSpPr>
            <p:cNvPr id="167" name="Grupp 166">
              <a:extLst>
                <a:ext uri="{FF2B5EF4-FFF2-40B4-BE49-F238E27FC236}">
                  <a16:creationId xmlns:a16="http://schemas.microsoft.com/office/drawing/2014/main" id="{3C1C0143-1B82-A745-8533-57D2720C59F3}"/>
                </a:ext>
              </a:extLst>
            </p:cNvPr>
            <p:cNvGrpSpPr/>
            <p:nvPr/>
          </p:nvGrpSpPr>
          <p:grpSpPr>
            <a:xfrm>
              <a:off x="6207959" y="1041449"/>
              <a:ext cx="653458" cy="621349"/>
              <a:chOff x="3882320" y="1896812"/>
              <a:chExt cx="653458" cy="621349"/>
            </a:xfrm>
          </p:grpSpPr>
          <p:sp>
            <p:nvSpPr>
              <p:cNvPr id="169" name="textruta 168">
                <a:extLst>
                  <a:ext uri="{FF2B5EF4-FFF2-40B4-BE49-F238E27FC236}">
                    <a16:creationId xmlns:a16="http://schemas.microsoft.com/office/drawing/2014/main" id="{BD891B49-2F45-4347-AEDF-3FC8618C920F}"/>
                  </a:ext>
                </a:extLst>
              </p:cNvPr>
              <p:cNvSpPr txBox="1"/>
              <p:nvPr/>
            </p:nvSpPr>
            <p:spPr>
              <a:xfrm>
                <a:off x="3910286" y="1896812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16</a:t>
                </a:r>
                <a:r>
                  <a:rPr lang="sv-SE" dirty="0">
                    <a:solidFill>
                      <a:srgbClr val="FF0000"/>
                    </a:solidFill>
                    <a:cs typeface="Bradley Hand Bold"/>
                  </a:rPr>
                  <a:t>/2</a:t>
                </a:r>
                <a:endParaRPr lang="sv-SE" dirty="0">
                  <a:latin typeface="+mn-lt"/>
                  <a:cs typeface="Bradley Hand Bold"/>
                </a:endParaRPr>
              </a:p>
            </p:txBody>
          </p:sp>
          <p:sp>
            <p:nvSpPr>
              <p:cNvPr id="170" name="textruta 169">
                <a:extLst>
                  <a:ext uri="{FF2B5EF4-FFF2-40B4-BE49-F238E27FC236}">
                    <a16:creationId xmlns:a16="http://schemas.microsoft.com/office/drawing/2014/main" id="{243CAE1E-FAB1-8442-AFFB-4D56B7102253}"/>
                  </a:ext>
                </a:extLst>
              </p:cNvPr>
              <p:cNvSpPr txBox="1"/>
              <p:nvPr/>
            </p:nvSpPr>
            <p:spPr>
              <a:xfrm>
                <a:off x="3882320" y="2148829"/>
                <a:ext cx="6254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+mn-lt"/>
                    <a:cs typeface="Bradley Hand Bold"/>
                  </a:rPr>
                  <a:t>54</a:t>
                </a:r>
                <a:r>
                  <a:rPr lang="sv-SE" dirty="0">
                    <a:solidFill>
                      <a:srgbClr val="FF0000"/>
                    </a:solidFill>
                    <a:cs typeface="Bradley Hand Bold"/>
                  </a:rPr>
                  <a:t>/2</a:t>
                </a:r>
                <a:endParaRPr lang="sv-SE" dirty="0">
                  <a:latin typeface="+mn-lt"/>
                  <a:cs typeface="Bradley Hand Bold"/>
                </a:endParaRPr>
              </a:p>
            </p:txBody>
          </p:sp>
          <p:cxnSp>
            <p:nvCxnSpPr>
              <p:cNvPr id="171" name="Rak 170">
                <a:extLst>
                  <a:ext uri="{FF2B5EF4-FFF2-40B4-BE49-F238E27FC236}">
                    <a16:creationId xmlns:a16="http://schemas.microsoft.com/office/drawing/2014/main" id="{AB28822C-137C-4748-B15C-CE61DA1828A6}"/>
                  </a:ext>
                </a:extLst>
              </p:cNvPr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8" name="textruta 167">
              <a:extLst>
                <a:ext uri="{FF2B5EF4-FFF2-40B4-BE49-F238E27FC236}">
                  <a16:creationId xmlns:a16="http://schemas.microsoft.com/office/drawing/2014/main" id="{FEA47149-20EA-B749-AA8E-F61467CEB885}"/>
                </a:ext>
              </a:extLst>
            </p:cNvPr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+mn-lt"/>
                  <a:cs typeface="Bradley Hand Bold"/>
                </a:rPr>
                <a:t>=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5013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80" grpId="0"/>
      <p:bldP spid="95" grpId="0"/>
      <p:bldP spid="107" grpId="0"/>
      <p:bldP spid="119" grpId="0"/>
      <p:bldP spid="1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754F16F6-BD61-314F-8D25-2098F479F557}"/>
              </a:ext>
            </a:extLst>
          </p:cNvPr>
          <p:cNvSpPr/>
          <p:nvPr/>
        </p:nvSpPr>
        <p:spPr>
          <a:xfrm>
            <a:off x="3404342" y="647211"/>
            <a:ext cx="14366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n-lt"/>
              </a:rPr>
              <a:t>Förlängning</a:t>
            </a:r>
            <a:endParaRPr lang="sv-SE" sz="2000" dirty="0">
              <a:solidFill>
                <a:srgbClr val="8E2503"/>
              </a:solidFill>
              <a:effectLst/>
              <a:latin typeface="+mn-lt"/>
            </a:endParaRPr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177500F2-38C4-184E-AFBC-1E181D73242A}"/>
              </a:ext>
            </a:extLst>
          </p:cNvPr>
          <p:cNvGrpSpPr/>
          <p:nvPr/>
        </p:nvGrpSpPr>
        <p:grpSpPr>
          <a:xfrm>
            <a:off x="2295008" y="2455027"/>
            <a:ext cx="2887575" cy="642977"/>
            <a:chOff x="1622211" y="1968105"/>
            <a:chExt cx="2887575" cy="642977"/>
          </a:xfrm>
        </p:grpSpPr>
        <p:grpSp>
          <p:nvGrpSpPr>
            <p:cNvPr id="5" name="Grupp 4">
              <a:extLst>
                <a:ext uri="{FF2B5EF4-FFF2-40B4-BE49-F238E27FC236}">
                  <a16:creationId xmlns:a16="http://schemas.microsoft.com/office/drawing/2014/main" id="{69EE2B33-D464-C445-AC7C-83C0FC8A0491}"/>
                </a:ext>
              </a:extLst>
            </p:cNvPr>
            <p:cNvGrpSpPr/>
            <p:nvPr/>
          </p:nvGrpSpPr>
          <p:grpSpPr>
            <a:xfrm>
              <a:off x="1622211" y="1968105"/>
              <a:ext cx="587900" cy="642977"/>
              <a:chOff x="4295874" y="1135123"/>
              <a:chExt cx="587900" cy="642977"/>
            </a:xfrm>
          </p:grpSpPr>
          <p:sp>
            <p:nvSpPr>
              <p:cNvPr id="7" name="Rektangel 6">
                <a:extLst>
                  <a:ext uri="{FF2B5EF4-FFF2-40B4-BE49-F238E27FC236}">
                    <a16:creationId xmlns:a16="http://schemas.microsoft.com/office/drawing/2014/main" id="{5B42DBF3-B22C-DB4B-90DF-E06FB177C549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+mn-lt"/>
                </a:endParaRPr>
              </a:p>
            </p:txBody>
          </p:sp>
          <p:sp>
            <p:nvSpPr>
              <p:cNvPr id="8" name="Rektangel 7">
                <a:extLst>
                  <a:ext uri="{FF2B5EF4-FFF2-40B4-BE49-F238E27FC236}">
                    <a16:creationId xmlns:a16="http://schemas.microsoft.com/office/drawing/2014/main" id="{80739325-975C-AC4F-BB7A-2293ABD4FCA3}"/>
                  </a:ext>
                </a:extLst>
              </p:cNvPr>
              <p:cNvSpPr/>
              <p:nvPr/>
            </p:nvSpPr>
            <p:spPr>
              <a:xfrm>
                <a:off x="4464469" y="1135123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+mn-lt"/>
                  </a:rPr>
                  <a:t>4</a:t>
                </a:r>
              </a:p>
            </p:txBody>
          </p:sp>
          <p:sp>
            <p:nvSpPr>
              <p:cNvPr id="9" name="Rektangel 8">
                <a:extLst>
                  <a:ext uri="{FF2B5EF4-FFF2-40B4-BE49-F238E27FC236}">
                    <a16:creationId xmlns:a16="http://schemas.microsoft.com/office/drawing/2014/main" id="{EA3396C3-A74B-5146-82B4-76091A437A63}"/>
                  </a:ext>
                </a:extLst>
              </p:cNvPr>
              <p:cNvSpPr/>
              <p:nvPr/>
            </p:nvSpPr>
            <p:spPr>
              <a:xfrm>
                <a:off x="4459337" y="1377990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+mn-lt"/>
                  </a:rPr>
                  <a:t>6</a:t>
                </a:r>
              </a:p>
            </p:txBody>
          </p:sp>
          <p:cxnSp>
            <p:nvCxnSpPr>
              <p:cNvPr id="10" name="Rak 9">
                <a:extLst>
                  <a:ext uri="{FF2B5EF4-FFF2-40B4-BE49-F238E27FC236}">
                    <a16:creationId xmlns:a16="http://schemas.microsoft.com/office/drawing/2014/main" id="{630D5949-52F1-2445-BB09-BB3B4D4155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96" y="1458684"/>
                <a:ext cx="233609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7C13B226-8A18-D044-B808-88AB45F5867E}"/>
                </a:ext>
              </a:extLst>
            </p:cNvPr>
            <p:cNvSpPr/>
            <p:nvPr/>
          </p:nvSpPr>
          <p:spPr>
            <a:xfrm>
              <a:off x="2058510" y="2056481"/>
              <a:ext cx="245127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+mn-lt"/>
                </a:rPr>
                <a:t>av cirkeln är </a:t>
              </a:r>
              <a:r>
                <a:rPr lang="sv-SE" sz="2000" dirty="0">
                  <a:solidFill>
                    <a:srgbClr val="AC5665"/>
                  </a:solidFill>
                  <a:latin typeface="+mn-lt"/>
                </a:rPr>
                <a:t>rosa</a:t>
              </a:r>
              <a:r>
                <a:rPr lang="sv-SE" sz="2000" dirty="0">
                  <a:latin typeface="+mn-lt"/>
                </a:rPr>
                <a:t>.</a:t>
              </a:r>
            </a:p>
          </p:txBody>
        </p:sp>
      </p:grpSp>
      <p:grpSp>
        <p:nvGrpSpPr>
          <p:cNvPr id="11" name="Grupp 10">
            <a:extLst>
              <a:ext uri="{FF2B5EF4-FFF2-40B4-BE49-F238E27FC236}">
                <a16:creationId xmlns:a16="http://schemas.microsoft.com/office/drawing/2014/main" id="{2DC768CF-0849-3F48-85DF-8A1E249D0AA5}"/>
              </a:ext>
            </a:extLst>
          </p:cNvPr>
          <p:cNvGrpSpPr/>
          <p:nvPr/>
        </p:nvGrpSpPr>
        <p:grpSpPr>
          <a:xfrm>
            <a:off x="6366472" y="3355994"/>
            <a:ext cx="1154768" cy="654043"/>
            <a:chOff x="1511931" y="2627895"/>
            <a:chExt cx="1154768" cy="654043"/>
          </a:xfrm>
        </p:grpSpPr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CFB3C268-9912-5E4C-9839-5076ECEA7365}"/>
                </a:ext>
              </a:extLst>
            </p:cNvPr>
            <p:cNvSpPr/>
            <p:nvPr/>
          </p:nvSpPr>
          <p:spPr>
            <a:xfrm>
              <a:off x="1934569" y="2739791"/>
              <a:ext cx="720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+mn-lt"/>
                </a:rPr>
                <a:t>=</a:t>
              </a:r>
            </a:p>
          </p:txBody>
        </p:sp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AB48431A-83BD-2E44-87F8-BBBA2D0BF187}"/>
                </a:ext>
              </a:extLst>
            </p:cNvPr>
            <p:cNvGrpSpPr/>
            <p:nvPr/>
          </p:nvGrpSpPr>
          <p:grpSpPr>
            <a:xfrm>
              <a:off x="1511931" y="2630751"/>
              <a:ext cx="587900" cy="647069"/>
              <a:chOff x="4295874" y="1136397"/>
              <a:chExt cx="587900" cy="647069"/>
            </a:xfrm>
          </p:grpSpPr>
          <p:sp>
            <p:nvSpPr>
              <p:cNvPr id="20" name="Rektangel 19">
                <a:extLst>
                  <a:ext uri="{FF2B5EF4-FFF2-40B4-BE49-F238E27FC236}">
                    <a16:creationId xmlns:a16="http://schemas.microsoft.com/office/drawing/2014/main" id="{6A890D23-3E94-D446-B3B5-BACC91940DA0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+mn-lt"/>
                </a:endParaRPr>
              </a:p>
            </p:txBody>
          </p:sp>
          <p:sp>
            <p:nvSpPr>
              <p:cNvPr id="21" name="Rektangel 20">
                <a:extLst>
                  <a:ext uri="{FF2B5EF4-FFF2-40B4-BE49-F238E27FC236}">
                    <a16:creationId xmlns:a16="http://schemas.microsoft.com/office/drawing/2014/main" id="{E6388E13-37BF-9449-B05F-24DC4579BBC5}"/>
                  </a:ext>
                </a:extLst>
              </p:cNvPr>
              <p:cNvSpPr/>
              <p:nvPr/>
            </p:nvSpPr>
            <p:spPr>
              <a:xfrm>
                <a:off x="4451419" y="1136397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+mn-lt"/>
                  </a:rPr>
                  <a:t>2</a:t>
                </a:r>
              </a:p>
            </p:txBody>
          </p:sp>
          <p:sp>
            <p:nvSpPr>
              <p:cNvPr id="22" name="Rektangel 21">
                <a:extLst>
                  <a:ext uri="{FF2B5EF4-FFF2-40B4-BE49-F238E27FC236}">
                    <a16:creationId xmlns:a16="http://schemas.microsoft.com/office/drawing/2014/main" id="{50F9579F-F7B4-0C4A-A8F4-1A1CD3758EBF}"/>
                  </a:ext>
                </a:extLst>
              </p:cNvPr>
              <p:cNvSpPr/>
              <p:nvPr/>
            </p:nvSpPr>
            <p:spPr>
              <a:xfrm>
                <a:off x="4457944" y="1383356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+mn-lt"/>
                  </a:rPr>
                  <a:t>3</a:t>
                </a:r>
              </a:p>
            </p:txBody>
          </p:sp>
          <p:cxnSp>
            <p:nvCxnSpPr>
              <p:cNvPr id="23" name="Rak 22">
                <a:extLst>
                  <a:ext uri="{FF2B5EF4-FFF2-40B4-BE49-F238E27FC236}">
                    <a16:creationId xmlns:a16="http://schemas.microsoft.com/office/drawing/2014/main" id="{9BB9E88C-42DF-474A-AF72-841FDA4710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96" y="1458684"/>
                <a:ext cx="233609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upp 14">
              <a:extLst>
                <a:ext uri="{FF2B5EF4-FFF2-40B4-BE49-F238E27FC236}">
                  <a16:creationId xmlns:a16="http://schemas.microsoft.com/office/drawing/2014/main" id="{AB684D23-92F8-6E4E-B0A5-DCD64CB016D3}"/>
                </a:ext>
              </a:extLst>
            </p:cNvPr>
            <p:cNvGrpSpPr/>
            <p:nvPr/>
          </p:nvGrpSpPr>
          <p:grpSpPr>
            <a:xfrm>
              <a:off x="2158659" y="2627895"/>
              <a:ext cx="508040" cy="654043"/>
              <a:chOff x="4081881" y="1133541"/>
              <a:chExt cx="508040" cy="654043"/>
            </a:xfrm>
          </p:grpSpPr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A83B5E5E-6594-3548-AF44-EB2FE5199DCF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29404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+mn-lt"/>
                </a:endParaRP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C82FA9B4-3050-7340-8087-884A9FC25A08}"/>
                  </a:ext>
                </a:extLst>
              </p:cNvPr>
              <p:cNvSpPr/>
              <p:nvPr/>
            </p:nvSpPr>
            <p:spPr>
              <a:xfrm>
                <a:off x="4081881" y="1133541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+mn-lt"/>
                  </a:rPr>
                  <a:t>4</a:t>
                </a:r>
              </a:p>
            </p:txBody>
          </p: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FAB083B9-6262-394E-86DB-E997C14A4430}"/>
                  </a:ext>
                </a:extLst>
              </p:cNvPr>
              <p:cNvSpPr/>
              <p:nvPr/>
            </p:nvSpPr>
            <p:spPr>
              <a:xfrm>
                <a:off x="4090577" y="1387474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+mn-lt"/>
                  </a:rPr>
                  <a:t>6</a:t>
                </a:r>
              </a:p>
            </p:txBody>
          </p:sp>
          <p:cxnSp>
            <p:nvCxnSpPr>
              <p:cNvPr id="19" name="Rak 18">
                <a:extLst>
                  <a:ext uri="{FF2B5EF4-FFF2-40B4-BE49-F238E27FC236}">
                    <a16:creationId xmlns:a16="http://schemas.microsoft.com/office/drawing/2014/main" id="{8E4C44BF-220A-5B4D-BE75-6AA04A2A5D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17577" y="1460616"/>
                <a:ext cx="233609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pic>
        <p:nvPicPr>
          <p:cNvPr id="25" name="Bildobjekt 24">
            <a:extLst>
              <a:ext uri="{FF2B5EF4-FFF2-40B4-BE49-F238E27FC236}">
                <a16:creationId xmlns:a16="http://schemas.microsoft.com/office/drawing/2014/main" id="{C7396F9E-BE10-164E-88F1-4593D3A48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6602" y="1155605"/>
            <a:ext cx="921007" cy="908215"/>
          </a:xfrm>
          <a:prstGeom prst="rect">
            <a:avLst/>
          </a:prstGeom>
        </p:spPr>
      </p:pic>
      <p:grpSp>
        <p:nvGrpSpPr>
          <p:cNvPr id="26" name="Grupp 25">
            <a:extLst>
              <a:ext uri="{FF2B5EF4-FFF2-40B4-BE49-F238E27FC236}">
                <a16:creationId xmlns:a16="http://schemas.microsoft.com/office/drawing/2014/main" id="{54871BE1-E763-A34E-99C6-F952CB1233AC}"/>
              </a:ext>
            </a:extLst>
          </p:cNvPr>
          <p:cNvGrpSpPr/>
          <p:nvPr/>
        </p:nvGrpSpPr>
        <p:grpSpPr>
          <a:xfrm>
            <a:off x="2300550" y="1321282"/>
            <a:ext cx="2887575" cy="642977"/>
            <a:chOff x="1622211" y="1968105"/>
            <a:chExt cx="2887575" cy="642977"/>
          </a:xfrm>
        </p:grpSpPr>
        <p:grpSp>
          <p:nvGrpSpPr>
            <p:cNvPr id="27" name="Grupp 26">
              <a:extLst>
                <a:ext uri="{FF2B5EF4-FFF2-40B4-BE49-F238E27FC236}">
                  <a16:creationId xmlns:a16="http://schemas.microsoft.com/office/drawing/2014/main" id="{067C84EE-7C46-5746-812E-9966BE480D88}"/>
                </a:ext>
              </a:extLst>
            </p:cNvPr>
            <p:cNvGrpSpPr/>
            <p:nvPr/>
          </p:nvGrpSpPr>
          <p:grpSpPr>
            <a:xfrm>
              <a:off x="1622211" y="1968105"/>
              <a:ext cx="587900" cy="642977"/>
              <a:chOff x="4295874" y="1135123"/>
              <a:chExt cx="587900" cy="642977"/>
            </a:xfrm>
          </p:grpSpPr>
          <p:sp>
            <p:nvSpPr>
              <p:cNvPr id="29" name="Rektangel 28">
                <a:extLst>
                  <a:ext uri="{FF2B5EF4-FFF2-40B4-BE49-F238E27FC236}">
                    <a16:creationId xmlns:a16="http://schemas.microsoft.com/office/drawing/2014/main" id="{8A848A97-AD87-1E40-AD92-6190C08FE63D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+mn-lt"/>
                </a:endParaRPr>
              </a:p>
            </p:txBody>
          </p:sp>
          <p:sp>
            <p:nvSpPr>
              <p:cNvPr id="30" name="Rektangel 29">
                <a:extLst>
                  <a:ext uri="{FF2B5EF4-FFF2-40B4-BE49-F238E27FC236}">
                    <a16:creationId xmlns:a16="http://schemas.microsoft.com/office/drawing/2014/main" id="{D8A86ABB-00CC-BD4A-8FAA-45ED9150FA03}"/>
                  </a:ext>
                </a:extLst>
              </p:cNvPr>
              <p:cNvSpPr/>
              <p:nvPr/>
            </p:nvSpPr>
            <p:spPr>
              <a:xfrm>
                <a:off x="4464469" y="1135123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+mn-lt"/>
                  </a:rPr>
                  <a:t>2</a:t>
                </a:r>
              </a:p>
            </p:txBody>
          </p:sp>
          <p:sp>
            <p:nvSpPr>
              <p:cNvPr id="31" name="Rektangel 30">
                <a:extLst>
                  <a:ext uri="{FF2B5EF4-FFF2-40B4-BE49-F238E27FC236}">
                    <a16:creationId xmlns:a16="http://schemas.microsoft.com/office/drawing/2014/main" id="{837AB528-CAAC-854B-A5D5-092B135A0A30}"/>
                  </a:ext>
                </a:extLst>
              </p:cNvPr>
              <p:cNvSpPr/>
              <p:nvPr/>
            </p:nvSpPr>
            <p:spPr>
              <a:xfrm>
                <a:off x="4459337" y="1377990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+mn-lt"/>
                  </a:rPr>
                  <a:t>3</a:t>
                </a:r>
              </a:p>
            </p:txBody>
          </p:sp>
          <p:cxnSp>
            <p:nvCxnSpPr>
              <p:cNvPr id="32" name="Rak 31">
                <a:extLst>
                  <a:ext uri="{FF2B5EF4-FFF2-40B4-BE49-F238E27FC236}">
                    <a16:creationId xmlns:a16="http://schemas.microsoft.com/office/drawing/2014/main" id="{A8ECF2FB-F4FB-384E-BB2E-91307193F9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96" y="1458684"/>
                <a:ext cx="233609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90253B23-9C93-9249-BDA8-3432A3C39970}"/>
                </a:ext>
              </a:extLst>
            </p:cNvPr>
            <p:cNvSpPr/>
            <p:nvPr/>
          </p:nvSpPr>
          <p:spPr>
            <a:xfrm>
              <a:off x="2058510" y="2056481"/>
              <a:ext cx="245127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+mn-lt"/>
                </a:rPr>
                <a:t>av cirkeln är </a:t>
              </a:r>
              <a:r>
                <a:rPr lang="sv-SE" sz="2000" dirty="0">
                  <a:solidFill>
                    <a:srgbClr val="AC5665"/>
                  </a:solidFill>
                  <a:latin typeface="+mn-lt"/>
                </a:rPr>
                <a:t>rosa</a:t>
              </a:r>
              <a:r>
                <a:rPr lang="sv-SE" sz="2000" dirty="0">
                  <a:latin typeface="+mn-lt"/>
                </a:rPr>
                <a:t>.</a:t>
              </a:r>
            </a:p>
          </p:txBody>
        </p:sp>
      </p:grpSp>
      <p:pic>
        <p:nvPicPr>
          <p:cNvPr id="33" name="Bildobjekt 32">
            <a:extLst>
              <a:ext uri="{FF2B5EF4-FFF2-40B4-BE49-F238E27FC236}">
                <a16:creationId xmlns:a16="http://schemas.microsoft.com/office/drawing/2014/main" id="{23227D17-473D-7F43-9121-CC139E85D9C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2" b="99257" l="1695" r="97966">
                        <a14:foregroundMark x1="54576" y1="13011" x2="54576" y2="50558"/>
                        <a14:foregroundMark x1="53898" y1="34572" x2="54576" y2="74349"/>
                        <a14:foregroundMark x1="77627" y1="34201" x2="76610" y2="72119"/>
                        <a14:foregroundMark x1="67119" y1="39405" x2="67119" y2="71004"/>
                        <a14:foregroundMark x1="61017" y1="44610" x2="53220" y2="80669"/>
                        <a14:foregroundMark x1="47797" y1="93309" x2="73898" y2="71747"/>
                        <a14:foregroundMark x1="40000" y1="53532" x2="39322" y2="92565"/>
                        <a14:foregroundMark x1="8136" y1="31970" x2="11186" y2="69145"/>
                        <a14:foregroundMark x1="2373" y1="46097" x2="3051" y2="61338"/>
                        <a14:foregroundMark x1="36271" y1="9665" x2="37627" y2="10037"/>
                        <a14:foregroundMark x1="31186" y1="92565" x2="38305" y2="94796"/>
                        <a14:foregroundMark x1="6102" y1="78810" x2="18644" y2="91078"/>
                        <a14:foregroundMark x1="16610" y1="89963" x2="32542" y2="92193"/>
                        <a14:foregroundMark x1="23051" y1="94052" x2="41356" y2="98885"/>
                        <a14:foregroundMark x1="1695" y1="53903" x2="4746" y2="92193"/>
                        <a14:foregroundMark x1="2712" y1="5948" x2="2712" y2="42379"/>
                        <a14:foregroundMark x1="9492" y1="743" x2="9492" y2="34201"/>
                        <a14:foregroundMark x1="35593" y1="372" x2="35593" y2="12639"/>
                        <a14:foregroundMark x1="37288" y1="2974" x2="21695" y2="10781"/>
                        <a14:foregroundMark x1="38644" y1="3346" x2="44407" y2="5948"/>
                        <a14:foregroundMark x1="41356" y1="12639" x2="44407" y2="99257"/>
                        <a14:foregroundMark x1="45085" y1="98513" x2="97966" y2="90706"/>
                        <a14:foregroundMark x1="83051" y1="53903" x2="83051" y2="61710"/>
                        <a14:foregroundMark x1="83390" y1="48699" x2="83390" y2="56134"/>
                        <a14:foregroundMark x1="83390" y1="59851" x2="83390" y2="52416"/>
                        <a14:foregroundMark x1="83390" y1="48327" x2="83390" y2="55762"/>
                        <a14:foregroundMark x1="83390" y1="55019" x2="80000" y2="36059"/>
                        <a14:foregroundMark x1="80000" y1="35688" x2="82712" y2="58364"/>
                        <a14:foregroundMark x1="82712" y1="69145" x2="80000" y2="34201"/>
                        <a14:foregroundMark x1="80000" y1="33829" x2="84746" y2="60967"/>
                        <a14:foregroundMark x1="84746" y1="60223" x2="84746" y2="60223"/>
                        <a14:foregroundMark x1="79322" y1="36431" x2="83729" y2="5427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50287" y="2289120"/>
            <a:ext cx="996503" cy="908676"/>
          </a:xfrm>
          <a:prstGeom prst="rect">
            <a:avLst/>
          </a:prstGeom>
        </p:spPr>
      </p:pic>
      <p:sp>
        <p:nvSpPr>
          <p:cNvPr id="34" name="Rektangel 33">
            <a:extLst>
              <a:ext uri="{FF2B5EF4-FFF2-40B4-BE49-F238E27FC236}">
                <a16:creationId xmlns:a16="http://schemas.microsoft.com/office/drawing/2014/main" id="{3C9A33FC-F5D5-6C45-A93D-B31458374CB1}"/>
              </a:ext>
            </a:extLst>
          </p:cNvPr>
          <p:cNvSpPr/>
          <p:nvPr/>
        </p:nvSpPr>
        <p:spPr>
          <a:xfrm>
            <a:off x="2594500" y="3482961"/>
            <a:ext cx="42413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 rosa områdena är lika stora.</a:t>
            </a:r>
          </a:p>
        </p:txBody>
      </p:sp>
      <p:pic>
        <p:nvPicPr>
          <p:cNvPr id="35" name="Bildobjekt 34">
            <a:extLst>
              <a:ext uri="{FF2B5EF4-FFF2-40B4-BE49-F238E27FC236}">
                <a16:creationId xmlns:a16="http://schemas.microsoft.com/office/drawing/2014/main" id="{C4E472B7-0E06-1D40-89D0-3E97D321671A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098" b="96471" l="4059" r="89668">
                        <a14:foregroundMark x1="37638" y1="10196" x2="39114" y2="89020"/>
                        <a14:foregroundMark x1="45018" y1="43529" x2="46863" y2="96471"/>
                        <a14:foregroundMark x1="46494" y1="18039" x2="48339" y2="67843"/>
                        <a14:foregroundMark x1="47601" y1="50980" x2="82657" y2="72549"/>
                        <a14:foregroundMark x1="67897" y1="34118" x2="67897" y2="67059"/>
                        <a14:foregroundMark x1="83395" y1="33725" x2="78967" y2="77255"/>
                        <a14:foregroundMark x1="87454" y1="37255" x2="81181" y2="74118"/>
                        <a14:foregroundMark x1="77122" y1="35294" x2="40959" y2="55686"/>
                        <a14:foregroundMark x1="14022" y1="71373" x2="47601" y2="48627"/>
                        <a14:foregroundMark x1="12546" y1="31373" x2="43911" y2="48627"/>
                        <a14:foregroundMark x1="10332" y1="28627" x2="10332" y2="30980"/>
                        <a14:foregroundMark x1="8487" y1="28627" x2="4797" y2="59608"/>
                        <a14:foregroundMark x1="45018" y1="10196" x2="45018" y2="17255"/>
                        <a14:foregroundMark x1="52030" y1="70588" x2="57565" y2="92941"/>
                        <a14:foregroundMark x1="51661" y1="94902" x2="78598" y2="77647"/>
                        <a14:foregroundMark x1="48339" y1="51373" x2="57934" y2="80000"/>
                        <a14:foregroundMark x1="54982" y1="50980" x2="64945" y2="54118"/>
                        <a14:foregroundMark x1="77860" y1="32549" x2="81181" y2="42353"/>
                        <a14:foregroundMark x1="78967" y1="30588" x2="84871" y2="35686"/>
                        <a14:foregroundMark x1="78967" y1="29020" x2="78967" y2="29020"/>
                        <a14:foregroundMark x1="81181" y1="27843" x2="84502" y2="34510"/>
                        <a14:foregroundMark x1="81550" y1="27451" x2="85240" y2="32157"/>
                        <a14:foregroundMark x1="83395" y1="26275" x2="85978" y2="31373"/>
                        <a14:foregroundMark x1="79336" y1="77255" x2="82288" y2="73725"/>
                        <a14:foregroundMark x1="83764" y1="73333" x2="81550" y2="80000"/>
                        <a14:foregroundMark x1="83026" y1="74118" x2="80812" y2="80000"/>
                        <a14:foregroundMark x1="80812" y1="79216" x2="83395" y2="73725"/>
                        <a14:foregroundMark x1="83395" y1="78039" x2="85978" y2="72157"/>
                        <a14:foregroundMark x1="7749" y1="71373" x2="14760" y2="76078"/>
                        <a14:foregroundMark x1="6273" y1="72157" x2="9594" y2="76863"/>
                        <a14:foregroundMark x1="47232" y1="7843" x2="43911" y2="7059"/>
                        <a14:foregroundMark x1="46125" y1="9804" x2="45756" y2="509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45155" y="2325720"/>
            <a:ext cx="921006" cy="866630"/>
          </a:xfrm>
          <a:prstGeom prst="rect">
            <a:avLst/>
          </a:prstGeom>
        </p:spPr>
      </p:pic>
      <p:grpSp>
        <p:nvGrpSpPr>
          <p:cNvPr id="39" name="Grupp 38">
            <a:extLst>
              <a:ext uri="{FF2B5EF4-FFF2-40B4-BE49-F238E27FC236}">
                <a16:creationId xmlns:a16="http://schemas.microsoft.com/office/drawing/2014/main" id="{073FFFFB-C384-994E-9613-B729DC00F3F9}"/>
              </a:ext>
            </a:extLst>
          </p:cNvPr>
          <p:cNvGrpSpPr/>
          <p:nvPr/>
        </p:nvGrpSpPr>
        <p:grpSpPr>
          <a:xfrm>
            <a:off x="451535" y="4181402"/>
            <a:ext cx="8519475" cy="666122"/>
            <a:chOff x="773427" y="5595234"/>
            <a:chExt cx="8519475" cy="666122"/>
          </a:xfrm>
        </p:grpSpPr>
        <p:grpSp>
          <p:nvGrpSpPr>
            <p:cNvPr id="40" name="Grupp 39">
              <a:extLst>
                <a:ext uri="{FF2B5EF4-FFF2-40B4-BE49-F238E27FC236}">
                  <a16:creationId xmlns:a16="http://schemas.microsoft.com/office/drawing/2014/main" id="{B37FC9CA-3859-524E-ABDF-1697EF106A95}"/>
                </a:ext>
              </a:extLst>
            </p:cNvPr>
            <p:cNvGrpSpPr/>
            <p:nvPr/>
          </p:nvGrpSpPr>
          <p:grpSpPr>
            <a:xfrm>
              <a:off x="3744874" y="5595234"/>
              <a:ext cx="314510" cy="666122"/>
              <a:chOff x="3644954" y="1872674"/>
              <a:chExt cx="314510" cy="666122"/>
            </a:xfrm>
          </p:grpSpPr>
          <p:sp>
            <p:nvSpPr>
              <p:cNvPr id="46" name="textruta 45">
                <a:extLst>
                  <a:ext uri="{FF2B5EF4-FFF2-40B4-BE49-F238E27FC236}">
                    <a16:creationId xmlns:a16="http://schemas.microsoft.com/office/drawing/2014/main" id="{32636127-60D9-C444-BC6F-CABF4DCBC956}"/>
                  </a:ext>
                </a:extLst>
              </p:cNvPr>
              <p:cNvSpPr txBox="1"/>
              <p:nvPr/>
            </p:nvSpPr>
            <p:spPr>
              <a:xfrm>
                <a:off x="3644954" y="1872674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4</a:t>
                </a:r>
              </a:p>
            </p:txBody>
          </p:sp>
          <p:sp>
            <p:nvSpPr>
              <p:cNvPr id="47" name="textruta 46">
                <a:extLst>
                  <a:ext uri="{FF2B5EF4-FFF2-40B4-BE49-F238E27FC236}">
                    <a16:creationId xmlns:a16="http://schemas.microsoft.com/office/drawing/2014/main" id="{F4D7B754-8878-8746-BBDB-16C0A24AD124}"/>
                  </a:ext>
                </a:extLst>
              </p:cNvPr>
              <p:cNvSpPr txBox="1"/>
              <p:nvPr/>
            </p:nvSpPr>
            <p:spPr>
              <a:xfrm>
                <a:off x="3644954" y="2138686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6</a:t>
                </a:r>
              </a:p>
            </p:txBody>
          </p:sp>
          <p:cxnSp>
            <p:nvCxnSpPr>
              <p:cNvPr id="48" name="Rak 47">
                <a:extLst>
                  <a:ext uri="{FF2B5EF4-FFF2-40B4-BE49-F238E27FC236}">
                    <a16:creationId xmlns:a16="http://schemas.microsoft.com/office/drawing/2014/main" id="{81A3626F-AA52-6C4B-A6E1-33F846A22F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06519" y="2209170"/>
                <a:ext cx="19138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Rektangel 40">
              <a:extLst>
                <a:ext uri="{FF2B5EF4-FFF2-40B4-BE49-F238E27FC236}">
                  <a16:creationId xmlns:a16="http://schemas.microsoft.com/office/drawing/2014/main" id="{326CCEBF-D6F5-FB4B-8F60-7F568C72B696}"/>
                </a:ext>
              </a:extLst>
            </p:cNvPr>
            <p:cNvSpPr/>
            <p:nvPr/>
          </p:nvSpPr>
          <p:spPr>
            <a:xfrm>
              <a:off x="773427" y="5715238"/>
              <a:ext cx="851947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För att omvandla från       till       multiplicerar vi både täljare och nämnare med </a:t>
              </a:r>
              <a:r>
                <a:rPr lang="sv-SE" sz="2000" b="1" dirty="0">
                  <a:solidFill>
                    <a:srgbClr val="C00000"/>
                  </a:solidFill>
                </a:rPr>
                <a:t>2</a:t>
              </a:r>
              <a:r>
                <a:rPr lang="sv-SE" sz="2000" dirty="0"/>
                <a:t>.</a:t>
              </a:r>
            </a:p>
          </p:txBody>
        </p:sp>
        <p:grpSp>
          <p:nvGrpSpPr>
            <p:cNvPr id="42" name="Grupp 41">
              <a:extLst>
                <a:ext uri="{FF2B5EF4-FFF2-40B4-BE49-F238E27FC236}">
                  <a16:creationId xmlns:a16="http://schemas.microsoft.com/office/drawing/2014/main" id="{826DF08D-59FA-8E48-A073-ABC1C3369AB0}"/>
                </a:ext>
              </a:extLst>
            </p:cNvPr>
            <p:cNvGrpSpPr/>
            <p:nvPr/>
          </p:nvGrpSpPr>
          <p:grpSpPr>
            <a:xfrm>
              <a:off x="3171531" y="5599857"/>
              <a:ext cx="320651" cy="661499"/>
              <a:chOff x="3904145" y="1850028"/>
              <a:chExt cx="320651" cy="661499"/>
            </a:xfrm>
          </p:grpSpPr>
          <p:sp>
            <p:nvSpPr>
              <p:cNvPr id="43" name="textruta 42">
                <a:extLst>
                  <a:ext uri="{FF2B5EF4-FFF2-40B4-BE49-F238E27FC236}">
                    <a16:creationId xmlns:a16="http://schemas.microsoft.com/office/drawing/2014/main" id="{1E76F032-51E0-5448-A39B-3F2150166FF5}"/>
                  </a:ext>
                </a:extLst>
              </p:cNvPr>
              <p:cNvSpPr txBox="1"/>
              <p:nvPr/>
            </p:nvSpPr>
            <p:spPr>
              <a:xfrm>
                <a:off x="3904145" y="1850028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2</a:t>
                </a:r>
              </a:p>
            </p:txBody>
          </p:sp>
          <p:sp>
            <p:nvSpPr>
              <p:cNvPr id="44" name="textruta 43">
                <a:extLst>
                  <a:ext uri="{FF2B5EF4-FFF2-40B4-BE49-F238E27FC236}">
                    <a16:creationId xmlns:a16="http://schemas.microsoft.com/office/drawing/2014/main" id="{6FF4CA9B-8DFA-D243-BC69-0044FF893F09}"/>
                  </a:ext>
                </a:extLst>
              </p:cNvPr>
              <p:cNvSpPr txBox="1"/>
              <p:nvPr/>
            </p:nvSpPr>
            <p:spPr>
              <a:xfrm>
                <a:off x="3910286" y="2111417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3</a:t>
                </a:r>
              </a:p>
            </p:txBody>
          </p:sp>
          <p:cxnSp>
            <p:nvCxnSpPr>
              <p:cNvPr id="45" name="Rak 44">
                <a:extLst>
                  <a:ext uri="{FF2B5EF4-FFF2-40B4-BE49-F238E27FC236}">
                    <a16:creationId xmlns:a16="http://schemas.microsoft.com/office/drawing/2014/main" id="{831AC0EA-EC68-F34F-8C39-B8E006D445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3270" y="2178864"/>
                <a:ext cx="195692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9" name="Grupp 48">
            <a:extLst>
              <a:ext uri="{FF2B5EF4-FFF2-40B4-BE49-F238E27FC236}">
                <a16:creationId xmlns:a16="http://schemas.microsoft.com/office/drawing/2014/main" id="{DC859E18-B07A-1A45-8186-06A9EC4C4A54}"/>
              </a:ext>
            </a:extLst>
          </p:cNvPr>
          <p:cNvGrpSpPr/>
          <p:nvPr/>
        </p:nvGrpSpPr>
        <p:grpSpPr>
          <a:xfrm>
            <a:off x="4252444" y="5186932"/>
            <a:ext cx="771735" cy="642231"/>
            <a:chOff x="6442669" y="2945054"/>
            <a:chExt cx="771735" cy="642231"/>
          </a:xfrm>
        </p:grpSpPr>
        <p:sp>
          <p:nvSpPr>
            <p:cNvPr id="50" name="textruta 49">
              <a:extLst>
                <a:ext uri="{FF2B5EF4-FFF2-40B4-BE49-F238E27FC236}">
                  <a16:creationId xmlns:a16="http://schemas.microsoft.com/office/drawing/2014/main" id="{B7A78C75-FA7A-B246-9CBB-8D73532FF2C3}"/>
                </a:ext>
              </a:extLst>
            </p:cNvPr>
            <p:cNvSpPr txBox="1"/>
            <p:nvPr/>
          </p:nvSpPr>
          <p:spPr>
            <a:xfrm>
              <a:off x="6901498" y="3060334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/>
                <a:t>=</a:t>
              </a:r>
            </a:p>
          </p:txBody>
        </p:sp>
        <p:grpSp>
          <p:nvGrpSpPr>
            <p:cNvPr id="51" name="Grupp 50">
              <a:extLst>
                <a:ext uri="{FF2B5EF4-FFF2-40B4-BE49-F238E27FC236}">
                  <a16:creationId xmlns:a16="http://schemas.microsoft.com/office/drawing/2014/main" id="{5F7E93CB-F7EA-154D-AA82-FF6615617557}"/>
                </a:ext>
              </a:extLst>
            </p:cNvPr>
            <p:cNvGrpSpPr/>
            <p:nvPr/>
          </p:nvGrpSpPr>
          <p:grpSpPr>
            <a:xfrm>
              <a:off x="6442669" y="2945054"/>
              <a:ext cx="458829" cy="642231"/>
              <a:chOff x="3932007" y="1896971"/>
              <a:chExt cx="458829" cy="642231"/>
            </a:xfrm>
          </p:grpSpPr>
          <p:sp>
            <p:nvSpPr>
              <p:cNvPr id="56" name="textruta 55">
                <a:extLst>
                  <a:ext uri="{FF2B5EF4-FFF2-40B4-BE49-F238E27FC236}">
                    <a16:creationId xmlns:a16="http://schemas.microsoft.com/office/drawing/2014/main" id="{B156EFAF-ACBC-B84A-8D91-9A2DDBCBFBF6}"/>
                  </a:ext>
                </a:extLst>
              </p:cNvPr>
              <p:cNvSpPr txBox="1"/>
              <p:nvPr/>
            </p:nvSpPr>
            <p:spPr>
              <a:xfrm>
                <a:off x="3932007" y="1896971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2</a:t>
                </a:r>
                <a:endParaRPr lang="sv-SE" sz="2000" b="1" dirty="0">
                  <a:solidFill>
                    <a:srgbClr val="800000"/>
                  </a:solidFill>
                </a:endParaRPr>
              </a:p>
            </p:txBody>
          </p:sp>
          <p:sp>
            <p:nvSpPr>
              <p:cNvPr id="57" name="textruta 56">
                <a:extLst>
                  <a:ext uri="{FF2B5EF4-FFF2-40B4-BE49-F238E27FC236}">
                    <a16:creationId xmlns:a16="http://schemas.microsoft.com/office/drawing/2014/main" id="{042955F8-0405-3B46-9A68-DB1202A75A98}"/>
                  </a:ext>
                </a:extLst>
              </p:cNvPr>
              <p:cNvSpPr txBox="1"/>
              <p:nvPr/>
            </p:nvSpPr>
            <p:spPr>
              <a:xfrm>
                <a:off x="3932007" y="2139092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3</a:t>
                </a:r>
              </a:p>
            </p:txBody>
          </p:sp>
          <p:cxnSp>
            <p:nvCxnSpPr>
              <p:cNvPr id="58" name="Rak 57">
                <a:extLst>
                  <a:ext uri="{FF2B5EF4-FFF2-40B4-BE49-F238E27FC236}">
                    <a16:creationId xmlns:a16="http://schemas.microsoft.com/office/drawing/2014/main" id="{0C6B4381-EDCF-5A43-B2BC-3E03F78C66D1}"/>
                  </a:ext>
                </a:extLst>
              </p:cNvPr>
              <p:cNvCxnSpPr>
                <a:cxnSpLocks/>
                <a:endCxn id="50" idx="1"/>
              </p:cNvCxnSpPr>
              <p:nvPr/>
            </p:nvCxnSpPr>
            <p:spPr>
              <a:xfrm>
                <a:off x="3967640" y="2212306"/>
                <a:ext cx="423196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9" name="Rektangel 58">
            <a:extLst>
              <a:ext uri="{FF2B5EF4-FFF2-40B4-BE49-F238E27FC236}">
                <a16:creationId xmlns:a16="http://schemas.microsoft.com/office/drawing/2014/main" id="{79291DAA-B0DD-DB49-AF86-0EA9952FE737}"/>
              </a:ext>
            </a:extLst>
          </p:cNvPr>
          <p:cNvSpPr/>
          <p:nvPr/>
        </p:nvSpPr>
        <p:spPr>
          <a:xfrm>
            <a:off x="752531" y="5293851"/>
            <a:ext cx="33825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dirty="0"/>
              <a:t>Vi säger att vi </a:t>
            </a:r>
            <a:r>
              <a:rPr lang="sv-SE" sz="2000" i="1" dirty="0">
                <a:solidFill>
                  <a:srgbClr val="C00000"/>
                </a:solidFill>
              </a:rPr>
              <a:t>förlänger</a:t>
            </a:r>
            <a:r>
              <a:rPr lang="sv-SE" sz="2000" dirty="0">
                <a:solidFill>
                  <a:srgbClr val="C00000"/>
                </a:solidFill>
              </a:rPr>
              <a:t> </a:t>
            </a:r>
            <a:r>
              <a:rPr lang="sv-SE" sz="2000" dirty="0"/>
              <a:t>med </a:t>
            </a:r>
            <a:r>
              <a:rPr lang="sv-SE" sz="2000" b="1" dirty="0">
                <a:solidFill>
                  <a:srgbClr val="C00000"/>
                </a:solidFill>
              </a:rPr>
              <a:t>2</a:t>
            </a:r>
            <a:r>
              <a:rPr lang="sv-SE" sz="2000" dirty="0"/>
              <a:t>.</a:t>
            </a:r>
          </a:p>
        </p:txBody>
      </p:sp>
      <p:sp>
        <p:nvSpPr>
          <p:cNvPr id="65" name="textruta 64">
            <a:extLst>
              <a:ext uri="{FF2B5EF4-FFF2-40B4-BE49-F238E27FC236}">
                <a16:creationId xmlns:a16="http://schemas.microsoft.com/office/drawing/2014/main" id="{A7C4A1D7-77F7-D449-8579-93FDFB00620F}"/>
              </a:ext>
            </a:extLst>
          </p:cNvPr>
          <p:cNvSpPr txBox="1"/>
          <p:nvPr/>
        </p:nvSpPr>
        <p:spPr>
          <a:xfrm>
            <a:off x="4377639" y="5186845"/>
            <a:ext cx="3786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dirty="0">
                <a:solidFill>
                  <a:srgbClr val="C00000"/>
                </a:solidFill>
              </a:rPr>
              <a:t>·2</a:t>
            </a:r>
          </a:p>
        </p:txBody>
      </p:sp>
      <p:grpSp>
        <p:nvGrpSpPr>
          <p:cNvPr id="69" name="Grupp 68">
            <a:extLst>
              <a:ext uri="{FF2B5EF4-FFF2-40B4-BE49-F238E27FC236}">
                <a16:creationId xmlns:a16="http://schemas.microsoft.com/office/drawing/2014/main" id="{45016380-AD50-854D-BD9E-FCC2B356247C}"/>
              </a:ext>
            </a:extLst>
          </p:cNvPr>
          <p:cNvGrpSpPr/>
          <p:nvPr/>
        </p:nvGrpSpPr>
        <p:grpSpPr>
          <a:xfrm>
            <a:off x="4946883" y="5186932"/>
            <a:ext cx="334426" cy="642692"/>
            <a:chOff x="4017586" y="1887021"/>
            <a:chExt cx="334426" cy="642692"/>
          </a:xfrm>
        </p:grpSpPr>
        <p:sp>
          <p:nvSpPr>
            <p:cNvPr id="70" name="textruta 69">
              <a:extLst>
                <a:ext uri="{FF2B5EF4-FFF2-40B4-BE49-F238E27FC236}">
                  <a16:creationId xmlns:a16="http://schemas.microsoft.com/office/drawing/2014/main" id="{51EBB5BD-C728-2F44-BB88-A06945447957}"/>
                </a:ext>
              </a:extLst>
            </p:cNvPr>
            <p:cNvSpPr txBox="1"/>
            <p:nvPr/>
          </p:nvSpPr>
          <p:spPr>
            <a:xfrm>
              <a:off x="4017586" y="1887021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/>
                <a:t>4</a:t>
              </a:r>
            </a:p>
          </p:txBody>
        </p:sp>
        <p:sp>
          <p:nvSpPr>
            <p:cNvPr id="71" name="textruta 70">
              <a:extLst>
                <a:ext uri="{FF2B5EF4-FFF2-40B4-BE49-F238E27FC236}">
                  <a16:creationId xmlns:a16="http://schemas.microsoft.com/office/drawing/2014/main" id="{C5412B23-2B49-9448-B552-6EC6795BB82B}"/>
                </a:ext>
              </a:extLst>
            </p:cNvPr>
            <p:cNvSpPr txBox="1"/>
            <p:nvPr/>
          </p:nvSpPr>
          <p:spPr>
            <a:xfrm>
              <a:off x="4037502" y="2129603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/>
                <a:t>6</a:t>
              </a:r>
            </a:p>
          </p:txBody>
        </p:sp>
        <p:cxnSp>
          <p:nvCxnSpPr>
            <p:cNvPr id="72" name="Rak 71">
              <a:extLst>
                <a:ext uri="{FF2B5EF4-FFF2-40B4-BE49-F238E27FC236}">
                  <a16:creationId xmlns:a16="http://schemas.microsoft.com/office/drawing/2014/main" id="{B47037C5-FB62-8442-88D9-E4E5A4FFD1D6}"/>
                </a:ext>
              </a:extLst>
            </p:cNvPr>
            <p:cNvCxnSpPr>
              <a:cxnSpLocks/>
            </p:cNvCxnSpPr>
            <p:nvPr/>
          </p:nvCxnSpPr>
          <p:spPr>
            <a:xfrm>
              <a:off x="4070307" y="2212790"/>
              <a:ext cx="241679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ruta 79">
            <a:extLst>
              <a:ext uri="{FF2B5EF4-FFF2-40B4-BE49-F238E27FC236}">
                <a16:creationId xmlns:a16="http://schemas.microsoft.com/office/drawing/2014/main" id="{3382A874-868B-1948-8558-981503B8309E}"/>
              </a:ext>
            </a:extLst>
          </p:cNvPr>
          <p:cNvSpPr txBox="1"/>
          <p:nvPr/>
        </p:nvSpPr>
        <p:spPr>
          <a:xfrm>
            <a:off x="4377639" y="5430813"/>
            <a:ext cx="3786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dirty="0">
                <a:solidFill>
                  <a:srgbClr val="C00000"/>
                </a:solidFill>
              </a:rPr>
              <a:t>·2</a:t>
            </a:r>
          </a:p>
        </p:txBody>
      </p:sp>
    </p:spTree>
    <p:extLst>
      <p:ext uri="{BB962C8B-B14F-4D97-AF65-F5344CB8AC3E}">
        <p14:creationId xmlns:p14="http://schemas.microsoft.com/office/powerpoint/2010/main" val="220454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10486 0.0949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3" y="474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-4.81481E-6 L 0.10486 -0.0726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1" y="-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59" grpId="0"/>
      <p:bldP spid="65" grpId="0"/>
      <p:bldP spid="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E56EE672-7D02-DD4A-AFEA-D47B118D9817}"/>
              </a:ext>
            </a:extLst>
          </p:cNvPr>
          <p:cNvSpPr/>
          <p:nvPr/>
        </p:nvSpPr>
        <p:spPr>
          <a:xfrm>
            <a:off x="3404341" y="196835"/>
            <a:ext cx="15627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n-lt"/>
              </a:rPr>
              <a:t>Jämföra bråk</a:t>
            </a:r>
            <a:endParaRPr lang="sv-SE" sz="2000" dirty="0">
              <a:solidFill>
                <a:srgbClr val="8E2503"/>
              </a:solidFill>
              <a:effectLst/>
              <a:latin typeface="+mn-lt"/>
            </a:endParaRPr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D9C4F688-8B19-D94D-8CA8-787862090220}"/>
              </a:ext>
            </a:extLst>
          </p:cNvPr>
          <p:cNvGrpSpPr/>
          <p:nvPr/>
        </p:nvGrpSpPr>
        <p:grpSpPr>
          <a:xfrm>
            <a:off x="2422267" y="746684"/>
            <a:ext cx="3842459" cy="655873"/>
            <a:chOff x="931079" y="5599679"/>
            <a:chExt cx="3842459" cy="655873"/>
          </a:xfrm>
        </p:grpSpPr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B4E7EF48-5BDC-EA41-A809-6EA736D6BC72}"/>
                </a:ext>
              </a:extLst>
            </p:cNvPr>
            <p:cNvGrpSpPr/>
            <p:nvPr/>
          </p:nvGrpSpPr>
          <p:grpSpPr>
            <a:xfrm>
              <a:off x="3809921" y="5599679"/>
              <a:ext cx="314510" cy="640155"/>
              <a:chOff x="3710001" y="1877119"/>
              <a:chExt cx="314510" cy="640155"/>
            </a:xfrm>
          </p:grpSpPr>
          <p:sp>
            <p:nvSpPr>
              <p:cNvPr id="18" name="textruta 17">
                <a:extLst>
                  <a:ext uri="{FF2B5EF4-FFF2-40B4-BE49-F238E27FC236}">
                    <a16:creationId xmlns:a16="http://schemas.microsoft.com/office/drawing/2014/main" id="{7B562653-DBA8-7D4B-91D0-CA1190A9AEF6}"/>
                  </a:ext>
                </a:extLst>
              </p:cNvPr>
              <p:cNvSpPr txBox="1"/>
              <p:nvPr/>
            </p:nvSpPr>
            <p:spPr>
              <a:xfrm>
                <a:off x="3710001" y="1877119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2</a:t>
                </a:r>
              </a:p>
            </p:txBody>
          </p:sp>
          <p:sp>
            <p:nvSpPr>
              <p:cNvPr id="19" name="textruta 18">
                <a:extLst>
                  <a:ext uri="{FF2B5EF4-FFF2-40B4-BE49-F238E27FC236}">
                    <a16:creationId xmlns:a16="http://schemas.microsoft.com/office/drawing/2014/main" id="{935CF710-8F69-B44E-8083-6817C550D9A7}"/>
                  </a:ext>
                </a:extLst>
              </p:cNvPr>
              <p:cNvSpPr txBox="1"/>
              <p:nvPr/>
            </p:nvSpPr>
            <p:spPr>
              <a:xfrm>
                <a:off x="3710001" y="2117164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3</a:t>
                </a:r>
              </a:p>
            </p:txBody>
          </p:sp>
          <p:cxnSp>
            <p:nvCxnSpPr>
              <p:cNvPr id="20" name="Rak 19">
                <a:extLst>
                  <a:ext uri="{FF2B5EF4-FFF2-40B4-BE49-F238E27FC236}">
                    <a16:creationId xmlns:a16="http://schemas.microsoft.com/office/drawing/2014/main" id="{CD1E6501-4720-BF4C-888E-9DBB972BBB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71566" y="2198065"/>
                <a:ext cx="191380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0FA72EDD-7B0B-4044-BE0C-59C8E9786EC3}"/>
                </a:ext>
              </a:extLst>
            </p:cNvPr>
            <p:cNvSpPr/>
            <p:nvPr/>
          </p:nvSpPr>
          <p:spPr>
            <a:xfrm>
              <a:off x="931079" y="5689985"/>
              <a:ext cx="384245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Vilket bråk är störst</a:t>
              </a:r>
              <a:r>
                <a:rPr lang="sv-SE" sz="1050" dirty="0"/>
                <a:t> </a:t>
              </a:r>
              <a:r>
                <a:rPr lang="sv-SE" sz="2000" dirty="0"/>
                <a:t>     </a:t>
              </a:r>
              <a:r>
                <a:rPr lang="sv-SE" sz="1100" dirty="0"/>
                <a:t> </a:t>
              </a:r>
              <a:r>
                <a:rPr lang="sv-SE" sz="2000" dirty="0"/>
                <a:t>eller     ?</a:t>
              </a:r>
            </a:p>
          </p:txBody>
        </p:sp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901B60E5-9FDB-F548-B654-9ED8F7B23898}"/>
                </a:ext>
              </a:extLst>
            </p:cNvPr>
            <p:cNvGrpSpPr/>
            <p:nvPr/>
          </p:nvGrpSpPr>
          <p:grpSpPr>
            <a:xfrm>
              <a:off x="3042205" y="5600328"/>
              <a:ext cx="314510" cy="655224"/>
              <a:chOff x="3774819" y="1850499"/>
              <a:chExt cx="314510" cy="655224"/>
            </a:xfrm>
          </p:grpSpPr>
          <p:sp>
            <p:nvSpPr>
              <p:cNvPr id="15" name="textruta 14">
                <a:extLst>
                  <a:ext uri="{FF2B5EF4-FFF2-40B4-BE49-F238E27FC236}">
                    <a16:creationId xmlns:a16="http://schemas.microsoft.com/office/drawing/2014/main" id="{F204F3EB-7500-0946-B447-B7C980832732}"/>
                  </a:ext>
                </a:extLst>
              </p:cNvPr>
              <p:cNvSpPr txBox="1"/>
              <p:nvPr/>
            </p:nvSpPr>
            <p:spPr>
              <a:xfrm>
                <a:off x="3774819" y="1850499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3</a:t>
                </a:r>
              </a:p>
            </p:txBody>
          </p:sp>
          <p:sp>
            <p:nvSpPr>
              <p:cNvPr id="16" name="textruta 15">
                <a:extLst>
                  <a:ext uri="{FF2B5EF4-FFF2-40B4-BE49-F238E27FC236}">
                    <a16:creationId xmlns:a16="http://schemas.microsoft.com/office/drawing/2014/main" id="{275B7615-2111-1142-9AD2-AE0B62A54991}"/>
                  </a:ext>
                </a:extLst>
              </p:cNvPr>
              <p:cNvSpPr txBox="1"/>
              <p:nvPr/>
            </p:nvSpPr>
            <p:spPr>
              <a:xfrm>
                <a:off x="3774819" y="2105613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5</a:t>
                </a:r>
              </a:p>
            </p:txBody>
          </p:sp>
          <p:cxnSp>
            <p:nvCxnSpPr>
              <p:cNvPr id="17" name="Rak 16">
                <a:extLst>
                  <a:ext uri="{FF2B5EF4-FFF2-40B4-BE49-F238E27FC236}">
                    <a16:creationId xmlns:a16="http://schemas.microsoft.com/office/drawing/2014/main" id="{A0816243-649A-8E4E-8EEA-F9C1C7CF1B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27803" y="2178852"/>
                <a:ext cx="195692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4" name="Rektangel 33">
            <a:extLst>
              <a:ext uri="{FF2B5EF4-FFF2-40B4-BE49-F238E27FC236}">
                <a16:creationId xmlns:a16="http://schemas.microsoft.com/office/drawing/2014/main" id="{43FD7A79-FEAF-984F-8EBC-1F83F7571859}"/>
              </a:ext>
            </a:extLst>
          </p:cNvPr>
          <p:cNvSpPr/>
          <p:nvPr/>
        </p:nvSpPr>
        <p:spPr>
          <a:xfrm>
            <a:off x="0" y="1692112"/>
            <a:ext cx="90033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För att kunna svara på den frågan kan vi skriva de båda bråken med samma nämnare. 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D0C5B839-1B72-4344-BA2B-ED6F98CA683C}"/>
              </a:ext>
            </a:extLst>
          </p:cNvPr>
          <p:cNvSpPr/>
          <p:nvPr/>
        </p:nvSpPr>
        <p:spPr>
          <a:xfrm>
            <a:off x="1536481" y="2210993"/>
            <a:ext cx="60710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nämnare som passar hittar vi genom att leta efter ett så litet tal som möjligt som är delbart med både 5 och 3. 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DF926C3A-1F63-E149-80A2-021C465D3B07}"/>
              </a:ext>
            </a:extLst>
          </p:cNvPr>
          <p:cNvSpPr/>
          <p:nvPr/>
        </p:nvSpPr>
        <p:spPr>
          <a:xfrm>
            <a:off x="403417" y="3037650"/>
            <a:ext cx="77741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 säger att </a:t>
            </a:r>
            <a:r>
              <a:rPr lang="sv-SE" sz="2000" b="1" dirty="0"/>
              <a:t>15</a:t>
            </a:r>
            <a:r>
              <a:rPr lang="sv-SE" sz="2000" dirty="0"/>
              <a:t> är den </a:t>
            </a:r>
            <a:r>
              <a:rPr lang="sv-SE" sz="2000" i="1" dirty="0">
                <a:solidFill>
                  <a:srgbClr val="C00000"/>
                </a:solidFill>
              </a:rPr>
              <a:t>minsta gemensamma nämnaren </a:t>
            </a:r>
            <a:r>
              <a:rPr lang="sv-SE" sz="2000" dirty="0"/>
              <a:t>(</a:t>
            </a:r>
            <a:r>
              <a:rPr lang="sv-SE" sz="2000" dirty="0">
                <a:solidFill>
                  <a:srgbClr val="C00000"/>
                </a:solidFill>
              </a:rPr>
              <a:t>MGN</a:t>
            </a:r>
            <a:r>
              <a:rPr lang="sv-SE" sz="2000" dirty="0"/>
              <a:t>) till </a:t>
            </a:r>
            <a:r>
              <a:rPr lang="sv-SE" sz="2000" b="1" dirty="0"/>
              <a:t>5</a:t>
            </a:r>
            <a:r>
              <a:rPr lang="sv-SE" sz="2000" dirty="0"/>
              <a:t> och </a:t>
            </a:r>
            <a:r>
              <a:rPr lang="sv-SE" sz="2000" b="1" dirty="0"/>
              <a:t>3</a:t>
            </a:r>
            <a:r>
              <a:rPr lang="sv-SE" sz="2000" dirty="0"/>
              <a:t>. </a:t>
            </a:r>
          </a:p>
        </p:txBody>
      </p:sp>
      <p:grpSp>
        <p:nvGrpSpPr>
          <p:cNvPr id="50" name="Grupp 49">
            <a:extLst>
              <a:ext uri="{FF2B5EF4-FFF2-40B4-BE49-F238E27FC236}">
                <a16:creationId xmlns:a16="http://schemas.microsoft.com/office/drawing/2014/main" id="{A8694FEB-12CA-D845-983E-A4A69BC114FB}"/>
              </a:ext>
            </a:extLst>
          </p:cNvPr>
          <p:cNvGrpSpPr/>
          <p:nvPr/>
        </p:nvGrpSpPr>
        <p:grpSpPr>
          <a:xfrm>
            <a:off x="187994" y="3602752"/>
            <a:ext cx="9935737" cy="653498"/>
            <a:chOff x="-101994" y="6188227"/>
            <a:chExt cx="9935737" cy="653498"/>
          </a:xfrm>
        </p:grpSpPr>
        <p:grpSp>
          <p:nvGrpSpPr>
            <p:cNvPr id="51" name="Grupp 50">
              <a:extLst>
                <a:ext uri="{FF2B5EF4-FFF2-40B4-BE49-F238E27FC236}">
                  <a16:creationId xmlns:a16="http://schemas.microsoft.com/office/drawing/2014/main" id="{A5EBF673-0A16-6F47-9B95-47D65F31A794}"/>
                </a:ext>
              </a:extLst>
            </p:cNvPr>
            <p:cNvGrpSpPr/>
            <p:nvPr/>
          </p:nvGrpSpPr>
          <p:grpSpPr>
            <a:xfrm>
              <a:off x="2720543" y="6188227"/>
              <a:ext cx="328558" cy="620895"/>
              <a:chOff x="2620623" y="2465667"/>
              <a:chExt cx="328558" cy="620895"/>
            </a:xfrm>
          </p:grpSpPr>
          <p:sp>
            <p:nvSpPr>
              <p:cNvPr id="57" name="textruta 56">
                <a:extLst>
                  <a:ext uri="{FF2B5EF4-FFF2-40B4-BE49-F238E27FC236}">
                    <a16:creationId xmlns:a16="http://schemas.microsoft.com/office/drawing/2014/main" id="{3F480491-A72D-2143-9130-35EBAE4A40F7}"/>
                  </a:ext>
                </a:extLst>
              </p:cNvPr>
              <p:cNvSpPr txBox="1"/>
              <p:nvPr/>
            </p:nvSpPr>
            <p:spPr>
              <a:xfrm>
                <a:off x="2620623" y="2465667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2</a:t>
                </a:r>
              </a:p>
            </p:txBody>
          </p:sp>
          <p:sp>
            <p:nvSpPr>
              <p:cNvPr id="58" name="textruta 57">
                <a:extLst>
                  <a:ext uri="{FF2B5EF4-FFF2-40B4-BE49-F238E27FC236}">
                    <a16:creationId xmlns:a16="http://schemas.microsoft.com/office/drawing/2014/main" id="{1F11DE28-1D31-F14B-8CF2-3BEFB2438154}"/>
                  </a:ext>
                </a:extLst>
              </p:cNvPr>
              <p:cNvSpPr txBox="1"/>
              <p:nvPr/>
            </p:nvSpPr>
            <p:spPr>
              <a:xfrm>
                <a:off x="2634671" y="2686452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3</a:t>
                </a:r>
              </a:p>
            </p:txBody>
          </p:sp>
          <p:cxnSp>
            <p:nvCxnSpPr>
              <p:cNvPr id="59" name="Rak 58">
                <a:extLst>
                  <a:ext uri="{FF2B5EF4-FFF2-40B4-BE49-F238E27FC236}">
                    <a16:creationId xmlns:a16="http://schemas.microsoft.com/office/drawing/2014/main" id="{9B5049E9-A554-E848-AB1B-544C28FA12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82188" y="2778446"/>
                <a:ext cx="19138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Rektangel 51">
              <a:extLst>
                <a:ext uri="{FF2B5EF4-FFF2-40B4-BE49-F238E27FC236}">
                  <a16:creationId xmlns:a16="http://schemas.microsoft.com/office/drawing/2014/main" id="{CDE7B7DC-9126-A048-A1A5-F81FB2C4A52E}"/>
                </a:ext>
              </a:extLst>
            </p:cNvPr>
            <p:cNvSpPr/>
            <p:nvPr/>
          </p:nvSpPr>
          <p:spPr>
            <a:xfrm>
              <a:off x="-101994" y="6287378"/>
              <a:ext cx="993573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Vi förlänger       med </a:t>
              </a:r>
              <a:r>
                <a:rPr lang="sv-SE" sz="2000" b="1" dirty="0">
                  <a:solidFill>
                    <a:srgbClr val="FF0000"/>
                  </a:solidFill>
                </a:rPr>
                <a:t>3</a:t>
              </a:r>
              <a:r>
                <a:rPr lang="sv-SE" sz="2000" b="1" dirty="0"/>
                <a:t> </a:t>
              </a:r>
              <a:r>
                <a:rPr lang="sv-SE" sz="2000" dirty="0"/>
                <a:t>och       med </a:t>
              </a:r>
              <a:r>
                <a:rPr lang="sv-SE" sz="2000" b="1" dirty="0">
                  <a:solidFill>
                    <a:srgbClr val="FF0000"/>
                  </a:solidFill>
                </a:rPr>
                <a:t>5</a:t>
              </a:r>
              <a:r>
                <a:rPr lang="sv-SE" sz="2000" dirty="0"/>
                <a:t>. Då kan vi skriva båda bråken som </a:t>
              </a:r>
              <a:r>
                <a:rPr lang="sv-SE" sz="2000" i="1" dirty="0">
                  <a:solidFill>
                    <a:srgbClr val="FF0000"/>
                  </a:solidFill>
                </a:rPr>
                <a:t>femtondelar</a:t>
              </a:r>
              <a:r>
                <a:rPr lang="sv-SE" sz="2000" dirty="0"/>
                <a:t>. </a:t>
              </a:r>
            </a:p>
          </p:txBody>
        </p:sp>
        <p:grpSp>
          <p:nvGrpSpPr>
            <p:cNvPr id="53" name="Grupp 52">
              <a:extLst>
                <a:ext uri="{FF2B5EF4-FFF2-40B4-BE49-F238E27FC236}">
                  <a16:creationId xmlns:a16="http://schemas.microsoft.com/office/drawing/2014/main" id="{CF58752A-5F78-3142-B9AC-4015FD836358}"/>
                </a:ext>
              </a:extLst>
            </p:cNvPr>
            <p:cNvGrpSpPr/>
            <p:nvPr/>
          </p:nvGrpSpPr>
          <p:grpSpPr>
            <a:xfrm>
              <a:off x="1247271" y="6188227"/>
              <a:ext cx="314510" cy="653498"/>
              <a:chOff x="1979885" y="2438398"/>
              <a:chExt cx="314510" cy="653498"/>
            </a:xfrm>
          </p:grpSpPr>
          <p:sp>
            <p:nvSpPr>
              <p:cNvPr id="54" name="textruta 53">
                <a:extLst>
                  <a:ext uri="{FF2B5EF4-FFF2-40B4-BE49-F238E27FC236}">
                    <a16:creationId xmlns:a16="http://schemas.microsoft.com/office/drawing/2014/main" id="{5E00B40F-1196-184A-B73C-3118D12740B1}"/>
                  </a:ext>
                </a:extLst>
              </p:cNvPr>
              <p:cNvSpPr txBox="1"/>
              <p:nvPr/>
            </p:nvSpPr>
            <p:spPr>
              <a:xfrm>
                <a:off x="1979885" y="2438398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3</a:t>
                </a:r>
              </a:p>
            </p:txBody>
          </p:sp>
          <p:sp>
            <p:nvSpPr>
              <p:cNvPr id="55" name="textruta 54">
                <a:extLst>
                  <a:ext uri="{FF2B5EF4-FFF2-40B4-BE49-F238E27FC236}">
                    <a16:creationId xmlns:a16="http://schemas.microsoft.com/office/drawing/2014/main" id="{EAE06FF5-0305-6D4E-816B-49E45A073959}"/>
                  </a:ext>
                </a:extLst>
              </p:cNvPr>
              <p:cNvSpPr txBox="1"/>
              <p:nvPr/>
            </p:nvSpPr>
            <p:spPr>
              <a:xfrm>
                <a:off x="1979885" y="2691786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5</a:t>
                </a:r>
              </a:p>
            </p:txBody>
          </p:sp>
          <p:cxnSp>
            <p:nvCxnSpPr>
              <p:cNvPr id="56" name="Rak 55">
                <a:extLst>
                  <a:ext uri="{FF2B5EF4-FFF2-40B4-BE49-F238E27FC236}">
                    <a16:creationId xmlns:a16="http://schemas.microsoft.com/office/drawing/2014/main" id="{0E487B21-4D7B-204A-9305-EFDCEDFFAE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2869" y="2759233"/>
                <a:ext cx="195692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0" name="Grupp 59">
            <a:extLst>
              <a:ext uri="{FF2B5EF4-FFF2-40B4-BE49-F238E27FC236}">
                <a16:creationId xmlns:a16="http://schemas.microsoft.com/office/drawing/2014/main" id="{A5DB2169-35E6-C94D-9ECD-0D267572F116}"/>
              </a:ext>
            </a:extLst>
          </p:cNvPr>
          <p:cNvGrpSpPr/>
          <p:nvPr/>
        </p:nvGrpSpPr>
        <p:grpSpPr>
          <a:xfrm>
            <a:off x="2238743" y="4242533"/>
            <a:ext cx="716062" cy="664268"/>
            <a:chOff x="6408304" y="2923332"/>
            <a:chExt cx="716062" cy="664268"/>
          </a:xfrm>
        </p:grpSpPr>
        <p:sp>
          <p:nvSpPr>
            <p:cNvPr id="61" name="textruta 60">
              <a:extLst>
                <a:ext uri="{FF2B5EF4-FFF2-40B4-BE49-F238E27FC236}">
                  <a16:creationId xmlns:a16="http://schemas.microsoft.com/office/drawing/2014/main" id="{4BE4572F-BF58-9942-8F36-16EEF8FDC6BE}"/>
                </a:ext>
              </a:extLst>
            </p:cNvPr>
            <p:cNvSpPr txBox="1"/>
            <p:nvPr/>
          </p:nvSpPr>
          <p:spPr>
            <a:xfrm>
              <a:off x="6811460" y="3059964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/>
                <a:t>=</a:t>
              </a:r>
            </a:p>
          </p:txBody>
        </p:sp>
        <p:grpSp>
          <p:nvGrpSpPr>
            <p:cNvPr id="62" name="Grupp 61">
              <a:extLst>
                <a:ext uri="{FF2B5EF4-FFF2-40B4-BE49-F238E27FC236}">
                  <a16:creationId xmlns:a16="http://schemas.microsoft.com/office/drawing/2014/main" id="{8D6AD41B-3229-8F42-8B93-F68076279E34}"/>
                </a:ext>
              </a:extLst>
            </p:cNvPr>
            <p:cNvGrpSpPr/>
            <p:nvPr/>
          </p:nvGrpSpPr>
          <p:grpSpPr>
            <a:xfrm>
              <a:off x="6408304" y="2923332"/>
              <a:ext cx="368791" cy="664268"/>
              <a:chOff x="3897642" y="1875249"/>
              <a:chExt cx="368791" cy="664268"/>
            </a:xfrm>
          </p:grpSpPr>
          <p:sp>
            <p:nvSpPr>
              <p:cNvPr id="63" name="textruta 62">
                <a:extLst>
                  <a:ext uri="{FF2B5EF4-FFF2-40B4-BE49-F238E27FC236}">
                    <a16:creationId xmlns:a16="http://schemas.microsoft.com/office/drawing/2014/main" id="{6966F49E-C3FB-9E46-8557-8868F847A6AB}"/>
                  </a:ext>
                </a:extLst>
              </p:cNvPr>
              <p:cNvSpPr txBox="1"/>
              <p:nvPr/>
            </p:nvSpPr>
            <p:spPr>
              <a:xfrm>
                <a:off x="3897642" y="1875249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3</a:t>
                </a:r>
                <a:endParaRPr lang="sv-SE" sz="2000" b="1" dirty="0">
                  <a:solidFill>
                    <a:srgbClr val="800000"/>
                  </a:solidFill>
                </a:endParaRPr>
              </a:p>
            </p:txBody>
          </p:sp>
          <p:sp>
            <p:nvSpPr>
              <p:cNvPr id="64" name="textruta 63">
                <a:extLst>
                  <a:ext uri="{FF2B5EF4-FFF2-40B4-BE49-F238E27FC236}">
                    <a16:creationId xmlns:a16="http://schemas.microsoft.com/office/drawing/2014/main" id="{6919818A-7046-1D4D-86E4-D568F97F6619}"/>
                  </a:ext>
                </a:extLst>
              </p:cNvPr>
              <p:cNvSpPr txBox="1"/>
              <p:nvPr/>
            </p:nvSpPr>
            <p:spPr>
              <a:xfrm>
                <a:off x="3900810" y="2139407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5</a:t>
                </a:r>
              </a:p>
            </p:txBody>
          </p:sp>
          <p:cxnSp>
            <p:nvCxnSpPr>
              <p:cNvPr id="65" name="Rak 64">
                <a:extLst>
                  <a:ext uri="{FF2B5EF4-FFF2-40B4-BE49-F238E27FC236}">
                    <a16:creationId xmlns:a16="http://schemas.microsoft.com/office/drawing/2014/main" id="{482E11BC-0D4B-3C43-AAB7-E032DBB80B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76857" y="2211946"/>
                <a:ext cx="289576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6" name="textruta 65">
            <a:extLst>
              <a:ext uri="{FF2B5EF4-FFF2-40B4-BE49-F238E27FC236}">
                <a16:creationId xmlns:a16="http://schemas.microsoft.com/office/drawing/2014/main" id="{8BA9BCBC-CB6D-F84A-8193-E2008672FE96}"/>
              </a:ext>
            </a:extLst>
          </p:cNvPr>
          <p:cNvSpPr txBox="1"/>
          <p:nvPr/>
        </p:nvSpPr>
        <p:spPr>
          <a:xfrm>
            <a:off x="2358223" y="4246485"/>
            <a:ext cx="418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dirty="0">
                <a:solidFill>
                  <a:srgbClr val="FF0000"/>
                </a:solidFill>
              </a:rPr>
              <a:t>·</a:t>
            </a:r>
            <a:r>
              <a:rPr lang="sv-SE" sz="1000" dirty="0">
                <a:solidFill>
                  <a:srgbClr val="FF0000"/>
                </a:solidFill>
              </a:rPr>
              <a:t> </a:t>
            </a:r>
            <a:r>
              <a:rPr lang="sv-SE" sz="2000" dirty="0">
                <a:solidFill>
                  <a:srgbClr val="FF0000"/>
                </a:solidFill>
              </a:rPr>
              <a:t>3</a:t>
            </a:r>
          </a:p>
        </p:txBody>
      </p:sp>
      <p:grpSp>
        <p:nvGrpSpPr>
          <p:cNvPr id="67" name="Grupp 66">
            <a:extLst>
              <a:ext uri="{FF2B5EF4-FFF2-40B4-BE49-F238E27FC236}">
                <a16:creationId xmlns:a16="http://schemas.microsoft.com/office/drawing/2014/main" id="{51CD261E-4AAF-E640-BAE7-C2252EF1C2B7}"/>
              </a:ext>
            </a:extLst>
          </p:cNvPr>
          <p:cNvGrpSpPr/>
          <p:nvPr/>
        </p:nvGrpSpPr>
        <p:grpSpPr>
          <a:xfrm>
            <a:off x="2819156" y="4267162"/>
            <a:ext cx="444352" cy="661470"/>
            <a:chOff x="3969424" y="1885974"/>
            <a:chExt cx="444352" cy="661470"/>
          </a:xfrm>
        </p:grpSpPr>
        <p:sp>
          <p:nvSpPr>
            <p:cNvPr id="68" name="textruta 67">
              <a:extLst>
                <a:ext uri="{FF2B5EF4-FFF2-40B4-BE49-F238E27FC236}">
                  <a16:creationId xmlns:a16="http://schemas.microsoft.com/office/drawing/2014/main" id="{EA921505-9430-0449-98F9-599C24279B1B}"/>
                </a:ext>
              </a:extLst>
            </p:cNvPr>
            <p:cNvSpPr txBox="1"/>
            <p:nvPr/>
          </p:nvSpPr>
          <p:spPr>
            <a:xfrm>
              <a:off x="4045717" y="1885974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/>
                <a:t>9</a:t>
              </a:r>
            </a:p>
          </p:txBody>
        </p:sp>
        <p:sp>
          <p:nvSpPr>
            <p:cNvPr id="69" name="textruta 68">
              <a:extLst>
                <a:ext uri="{FF2B5EF4-FFF2-40B4-BE49-F238E27FC236}">
                  <a16:creationId xmlns:a16="http://schemas.microsoft.com/office/drawing/2014/main" id="{3EB16B82-1782-6F41-95F3-FB2E72BDB466}"/>
                </a:ext>
              </a:extLst>
            </p:cNvPr>
            <p:cNvSpPr txBox="1"/>
            <p:nvPr/>
          </p:nvSpPr>
          <p:spPr>
            <a:xfrm>
              <a:off x="3969424" y="2147334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solidFill>
                    <a:srgbClr val="FF0000"/>
                  </a:solidFill>
                </a:rPr>
                <a:t>15</a:t>
              </a:r>
            </a:p>
          </p:txBody>
        </p:sp>
        <p:cxnSp>
          <p:nvCxnSpPr>
            <p:cNvPr id="70" name="Rak 69">
              <a:extLst>
                <a:ext uri="{FF2B5EF4-FFF2-40B4-BE49-F238E27FC236}">
                  <a16:creationId xmlns:a16="http://schemas.microsoft.com/office/drawing/2014/main" id="{CBFE2E70-DECC-154E-861F-5D92289FD7F3}"/>
                </a:ext>
              </a:extLst>
            </p:cNvPr>
            <p:cNvCxnSpPr>
              <a:cxnSpLocks/>
            </p:cNvCxnSpPr>
            <p:nvPr/>
          </p:nvCxnSpPr>
          <p:spPr>
            <a:xfrm>
              <a:off x="4070307" y="2212790"/>
              <a:ext cx="241679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textruta 70">
            <a:extLst>
              <a:ext uri="{FF2B5EF4-FFF2-40B4-BE49-F238E27FC236}">
                <a16:creationId xmlns:a16="http://schemas.microsoft.com/office/drawing/2014/main" id="{667CE01D-CA6B-5642-9502-70D93CE95020}"/>
              </a:ext>
            </a:extLst>
          </p:cNvPr>
          <p:cNvSpPr txBox="1"/>
          <p:nvPr/>
        </p:nvSpPr>
        <p:spPr>
          <a:xfrm>
            <a:off x="2355645" y="4508888"/>
            <a:ext cx="418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dirty="0">
                <a:solidFill>
                  <a:srgbClr val="FF0000"/>
                </a:solidFill>
              </a:rPr>
              <a:t>·</a:t>
            </a:r>
            <a:r>
              <a:rPr lang="sv-SE" sz="1100" dirty="0">
                <a:solidFill>
                  <a:srgbClr val="FF0000"/>
                </a:solidFill>
              </a:rPr>
              <a:t> </a:t>
            </a:r>
            <a:r>
              <a:rPr lang="sv-SE" sz="2000" dirty="0">
                <a:solidFill>
                  <a:srgbClr val="FF0000"/>
                </a:solidFill>
              </a:rPr>
              <a:t>3</a:t>
            </a:r>
          </a:p>
        </p:txBody>
      </p:sp>
      <p:grpSp>
        <p:nvGrpSpPr>
          <p:cNvPr id="72" name="Grupp 71">
            <a:extLst>
              <a:ext uri="{FF2B5EF4-FFF2-40B4-BE49-F238E27FC236}">
                <a16:creationId xmlns:a16="http://schemas.microsoft.com/office/drawing/2014/main" id="{5EDCA1CC-8541-4A43-A995-0E681B6227FB}"/>
              </a:ext>
            </a:extLst>
          </p:cNvPr>
          <p:cNvGrpSpPr/>
          <p:nvPr/>
        </p:nvGrpSpPr>
        <p:grpSpPr>
          <a:xfrm>
            <a:off x="2317958" y="5022390"/>
            <a:ext cx="681697" cy="659555"/>
            <a:chOff x="6442669" y="2927730"/>
            <a:chExt cx="681697" cy="659555"/>
          </a:xfrm>
        </p:grpSpPr>
        <p:sp>
          <p:nvSpPr>
            <p:cNvPr id="73" name="textruta 72">
              <a:extLst>
                <a:ext uri="{FF2B5EF4-FFF2-40B4-BE49-F238E27FC236}">
                  <a16:creationId xmlns:a16="http://schemas.microsoft.com/office/drawing/2014/main" id="{DF407E46-ABB5-3444-8E3E-90DFCA2C3557}"/>
                </a:ext>
              </a:extLst>
            </p:cNvPr>
            <p:cNvSpPr txBox="1"/>
            <p:nvPr/>
          </p:nvSpPr>
          <p:spPr>
            <a:xfrm>
              <a:off x="6811460" y="3059964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/>
                <a:t>=</a:t>
              </a:r>
            </a:p>
          </p:txBody>
        </p:sp>
        <p:grpSp>
          <p:nvGrpSpPr>
            <p:cNvPr id="74" name="Grupp 73">
              <a:extLst>
                <a:ext uri="{FF2B5EF4-FFF2-40B4-BE49-F238E27FC236}">
                  <a16:creationId xmlns:a16="http://schemas.microsoft.com/office/drawing/2014/main" id="{958B9AC8-E931-3542-8F86-2B0D6B850141}"/>
                </a:ext>
              </a:extLst>
            </p:cNvPr>
            <p:cNvGrpSpPr/>
            <p:nvPr/>
          </p:nvGrpSpPr>
          <p:grpSpPr>
            <a:xfrm>
              <a:off x="6442669" y="2927730"/>
              <a:ext cx="334426" cy="659555"/>
              <a:chOff x="3932007" y="1879647"/>
              <a:chExt cx="334426" cy="659555"/>
            </a:xfrm>
          </p:grpSpPr>
          <p:sp>
            <p:nvSpPr>
              <p:cNvPr id="75" name="textruta 74">
                <a:extLst>
                  <a:ext uri="{FF2B5EF4-FFF2-40B4-BE49-F238E27FC236}">
                    <a16:creationId xmlns:a16="http://schemas.microsoft.com/office/drawing/2014/main" id="{E4A506ED-3AB7-6D4C-96BF-A5BD1CD77ABE}"/>
                  </a:ext>
                </a:extLst>
              </p:cNvPr>
              <p:cNvSpPr txBox="1"/>
              <p:nvPr/>
            </p:nvSpPr>
            <p:spPr>
              <a:xfrm>
                <a:off x="3932007" y="1879647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2</a:t>
                </a:r>
                <a:endParaRPr lang="sv-SE" sz="2000" b="1" dirty="0">
                  <a:solidFill>
                    <a:srgbClr val="800000"/>
                  </a:solidFill>
                </a:endParaRPr>
              </a:p>
            </p:txBody>
          </p:sp>
          <p:sp>
            <p:nvSpPr>
              <p:cNvPr id="76" name="textruta 75">
                <a:extLst>
                  <a:ext uri="{FF2B5EF4-FFF2-40B4-BE49-F238E27FC236}">
                    <a16:creationId xmlns:a16="http://schemas.microsoft.com/office/drawing/2014/main" id="{8252F6B8-C8D4-954D-9D48-57D924C6BD32}"/>
                  </a:ext>
                </a:extLst>
              </p:cNvPr>
              <p:cNvSpPr txBox="1"/>
              <p:nvPr/>
            </p:nvSpPr>
            <p:spPr>
              <a:xfrm>
                <a:off x="3932007" y="2139092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3</a:t>
                </a:r>
              </a:p>
            </p:txBody>
          </p:sp>
          <p:cxnSp>
            <p:nvCxnSpPr>
              <p:cNvPr id="77" name="Rak 76">
                <a:extLst>
                  <a:ext uri="{FF2B5EF4-FFF2-40B4-BE49-F238E27FC236}">
                    <a16:creationId xmlns:a16="http://schemas.microsoft.com/office/drawing/2014/main" id="{90015F30-3D01-6148-AB74-6E3088DAF6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0138" y="2211946"/>
                <a:ext cx="256295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8" name="textruta 77">
            <a:extLst>
              <a:ext uri="{FF2B5EF4-FFF2-40B4-BE49-F238E27FC236}">
                <a16:creationId xmlns:a16="http://schemas.microsoft.com/office/drawing/2014/main" id="{02C0715F-2885-B940-9CAD-4C7E7ACBF4B1}"/>
              </a:ext>
            </a:extLst>
          </p:cNvPr>
          <p:cNvSpPr txBox="1"/>
          <p:nvPr/>
        </p:nvSpPr>
        <p:spPr>
          <a:xfrm>
            <a:off x="2451039" y="5022390"/>
            <a:ext cx="418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dirty="0">
                <a:solidFill>
                  <a:srgbClr val="FF0000"/>
                </a:solidFill>
              </a:rPr>
              <a:t>·</a:t>
            </a:r>
            <a:r>
              <a:rPr lang="sv-SE" sz="1100" dirty="0">
                <a:solidFill>
                  <a:srgbClr val="FF0000"/>
                </a:solidFill>
              </a:rPr>
              <a:t> </a:t>
            </a:r>
            <a:r>
              <a:rPr lang="sv-SE" sz="2000" dirty="0">
                <a:solidFill>
                  <a:srgbClr val="FF0000"/>
                </a:solidFill>
              </a:rPr>
              <a:t>5</a:t>
            </a:r>
          </a:p>
        </p:txBody>
      </p:sp>
      <p:grpSp>
        <p:nvGrpSpPr>
          <p:cNvPr id="79" name="Grupp 78">
            <a:extLst>
              <a:ext uri="{FF2B5EF4-FFF2-40B4-BE49-F238E27FC236}">
                <a16:creationId xmlns:a16="http://schemas.microsoft.com/office/drawing/2014/main" id="{8C700895-149B-D047-8A76-08241AADC6CB}"/>
              </a:ext>
            </a:extLst>
          </p:cNvPr>
          <p:cNvGrpSpPr/>
          <p:nvPr/>
        </p:nvGrpSpPr>
        <p:grpSpPr>
          <a:xfrm>
            <a:off x="2869743" y="5034089"/>
            <a:ext cx="455298" cy="643255"/>
            <a:chOff x="3995965" y="1891159"/>
            <a:chExt cx="455298" cy="643255"/>
          </a:xfrm>
        </p:grpSpPr>
        <p:sp>
          <p:nvSpPr>
            <p:cNvPr id="80" name="textruta 79">
              <a:extLst>
                <a:ext uri="{FF2B5EF4-FFF2-40B4-BE49-F238E27FC236}">
                  <a16:creationId xmlns:a16="http://schemas.microsoft.com/office/drawing/2014/main" id="{33EADD2D-2281-EE47-8339-E20F37F9E66D}"/>
                </a:ext>
              </a:extLst>
            </p:cNvPr>
            <p:cNvSpPr txBox="1"/>
            <p:nvPr/>
          </p:nvSpPr>
          <p:spPr>
            <a:xfrm>
              <a:off x="3995965" y="1891159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/>
                <a:t>10</a:t>
              </a:r>
            </a:p>
          </p:txBody>
        </p:sp>
        <p:sp>
          <p:nvSpPr>
            <p:cNvPr id="81" name="textruta 80">
              <a:extLst>
                <a:ext uri="{FF2B5EF4-FFF2-40B4-BE49-F238E27FC236}">
                  <a16:creationId xmlns:a16="http://schemas.microsoft.com/office/drawing/2014/main" id="{B385AEDB-08E3-9D4C-AC6E-1742D003DAF2}"/>
                </a:ext>
              </a:extLst>
            </p:cNvPr>
            <p:cNvSpPr txBox="1"/>
            <p:nvPr/>
          </p:nvSpPr>
          <p:spPr>
            <a:xfrm>
              <a:off x="4006911" y="2134304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solidFill>
                    <a:srgbClr val="FF0000"/>
                  </a:solidFill>
                </a:rPr>
                <a:t>15</a:t>
              </a:r>
            </a:p>
          </p:txBody>
        </p:sp>
        <p:cxnSp>
          <p:nvCxnSpPr>
            <p:cNvPr id="82" name="Rak 81">
              <a:extLst>
                <a:ext uri="{FF2B5EF4-FFF2-40B4-BE49-F238E27FC236}">
                  <a16:creationId xmlns:a16="http://schemas.microsoft.com/office/drawing/2014/main" id="{B2D268C1-DD09-5943-ACD9-407498C17E2B}"/>
                </a:ext>
              </a:extLst>
            </p:cNvPr>
            <p:cNvCxnSpPr>
              <a:cxnSpLocks/>
            </p:cNvCxnSpPr>
            <p:nvPr/>
          </p:nvCxnSpPr>
          <p:spPr>
            <a:xfrm>
              <a:off x="4070307" y="2212790"/>
              <a:ext cx="319391" cy="0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textruta 82">
            <a:extLst>
              <a:ext uri="{FF2B5EF4-FFF2-40B4-BE49-F238E27FC236}">
                <a16:creationId xmlns:a16="http://schemas.microsoft.com/office/drawing/2014/main" id="{64D2D1C2-A519-C94E-B4C0-D23340DF5359}"/>
              </a:ext>
            </a:extLst>
          </p:cNvPr>
          <p:cNvSpPr txBox="1"/>
          <p:nvPr/>
        </p:nvSpPr>
        <p:spPr>
          <a:xfrm>
            <a:off x="2458962" y="5269534"/>
            <a:ext cx="418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dirty="0">
                <a:solidFill>
                  <a:srgbClr val="FF0000"/>
                </a:solidFill>
              </a:rPr>
              <a:t>·</a:t>
            </a:r>
            <a:r>
              <a:rPr lang="sv-SE" sz="1050" dirty="0">
                <a:solidFill>
                  <a:srgbClr val="FF0000"/>
                </a:solidFill>
              </a:rPr>
              <a:t> </a:t>
            </a:r>
            <a:r>
              <a:rPr lang="sv-SE" sz="2000" dirty="0">
                <a:solidFill>
                  <a:srgbClr val="FF0000"/>
                </a:solidFill>
              </a:rPr>
              <a:t>5</a:t>
            </a:r>
          </a:p>
        </p:txBody>
      </p:sp>
      <p:grpSp>
        <p:nvGrpSpPr>
          <p:cNvPr id="96" name="Grupp 95">
            <a:extLst>
              <a:ext uri="{FF2B5EF4-FFF2-40B4-BE49-F238E27FC236}">
                <a16:creationId xmlns:a16="http://schemas.microsoft.com/office/drawing/2014/main" id="{48B41F10-7893-E14D-9CB8-C1BBDC90BEA9}"/>
              </a:ext>
            </a:extLst>
          </p:cNvPr>
          <p:cNvGrpSpPr/>
          <p:nvPr/>
        </p:nvGrpSpPr>
        <p:grpSpPr>
          <a:xfrm>
            <a:off x="4185708" y="4263201"/>
            <a:ext cx="3842459" cy="655224"/>
            <a:chOff x="1990227" y="5600328"/>
            <a:chExt cx="3842459" cy="655224"/>
          </a:xfrm>
        </p:grpSpPr>
        <p:sp>
          <p:nvSpPr>
            <p:cNvPr id="98" name="Rektangel 97">
              <a:extLst>
                <a:ext uri="{FF2B5EF4-FFF2-40B4-BE49-F238E27FC236}">
                  <a16:creationId xmlns:a16="http://schemas.microsoft.com/office/drawing/2014/main" id="{FB4DC97F-8D5F-8A4B-AEE2-76D6A570FA3C}"/>
                </a:ext>
              </a:extLst>
            </p:cNvPr>
            <p:cNvSpPr/>
            <p:nvPr/>
          </p:nvSpPr>
          <p:spPr>
            <a:xfrm>
              <a:off x="1990227" y="5702413"/>
              <a:ext cx="384245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Vi ser att </a:t>
              </a:r>
              <a:r>
                <a:rPr lang="sv-SE" sz="1050" dirty="0"/>
                <a:t> </a:t>
              </a:r>
              <a:r>
                <a:rPr lang="sv-SE" sz="2000" dirty="0"/>
                <a:t>     </a:t>
              </a:r>
              <a:r>
                <a:rPr lang="sv-SE" sz="1100" dirty="0"/>
                <a:t> </a:t>
              </a:r>
              <a:r>
                <a:rPr lang="sv-SE" sz="2000" dirty="0"/>
                <a:t>är störst.</a:t>
              </a:r>
            </a:p>
          </p:txBody>
        </p:sp>
        <p:grpSp>
          <p:nvGrpSpPr>
            <p:cNvPr id="99" name="Grupp 98">
              <a:extLst>
                <a:ext uri="{FF2B5EF4-FFF2-40B4-BE49-F238E27FC236}">
                  <a16:creationId xmlns:a16="http://schemas.microsoft.com/office/drawing/2014/main" id="{58429469-0C71-F941-A6D0-7B1FC4BE652D}"/>
                </a:ext>
              </a:extLst>
            </p:cNvPr>
            <p:cNvGrpSpPr/>
            <p:nvPr/>
          </p:nvGrpSpPr>
          <p:grpSpPr>
            <a:xfrm>
              <a:off x="3042205" y="5600328"/>
              <a:ext cx="314510" cy="655224"/>
              <a:chOff x="3774819" y="1850499"/>
              <a:chExt cx="314510" cy="655224"/>
            </a:xfrm>
          </p:grpSpPr>
          <p:sp>
            <p:nvSpPr>
              <p:cNvPr id="100" name="textruta 99">
                <a:extLst>
                  <a:ext uri="{FF2B5EF4-FFF2-40B4-BE49-F238E27FC236}">
                    <a16:creationId xmlns:a16="http://schemas.microsoft.com/office/drawing/2014/main" id="{A1076C43-1CA1-9D4D-8017-8DAE8BC90F10}"/>
                  </a:ext>
                </a:extLst>
              </p:cNvPr>
              <p:cNvSpPr txBox="1"/>
              <p:nvPr/>
            </p:nvSpPr>
            <p:spPr>
              <a:xfrm>
                <a:off x="3774819" y="1850499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2</a:t>
                </a:r>
              </a:p>
            </p:txBody>
          </p:sp>
          <p:sp>
            <p:nvSpPr>
              <p:cNvPr id="101" name="textruta 100">
                <a:extLst>
                  <a:ext uri="{FF2B5EF4-FFF2-40B4-BE49-F238E27FC236}">
                    <a16:creationId xmlns:a16="http://schemas.microsoft.com/office/drawing/2014/main" id="{8FC8E54E-D797-B84E-BBCA-E410DB55F253}"/>
                  </a:ext>
                </a:extLst>
              </p:cNvPr>
              <p:cNvSpPr txBox="1"/>
              <p:nvPr/>
            </p:nvSpPr>
            <p:spPr>
              <a:xfrm>
                <a:off x="3774819" y="2105613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3</a:t>
                </a:r>
              </a:p>
            </p:txBody>
          </p:sp>
          <p:cxnSp>
            <p:nvCxnSpPr>
              <p:cNvPr id="102" name="Rak 101">
                <a:extLst>
                  <a:ext uri="{FF2B5EF4-FFF2-40B4-BE49-F238E27FC236}">
                    <a16:creationId xmlns:a16="http://schemas.microsoft.com/office/drawing/2014/main" id="{D9C841E0-38D3-5142-B813-10768C0654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27803" y="2178852"/>
                <a:ext cx="195692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6" name="Grupp 105">
            <a:extLst>
              <a:ext uri="{FF2B5EF4-FFF2-40B4-BE49-F238E27FC236}">
                <a16:creationId xmlns:a16="http://schemas.microsoft.com/office/drawing/2014/main" id="{4B8EEBF0-13D4-6B41-93A0-8B8CA95ECC74}"/>
              </a:ext>
            </a:extLst>
          </p:cNvPr>
          <p:cNvGrpSpPr/>
          <p:nvPr/>
        </p:nvGrpSpPr>
        <p:grpSpPr>
          <a:xfrm>
            <a:off x="4202827" y="5038308"/>
            <a:ext cx="930811" cy="655224"/>
            <a:chOff x="3338226" y="5599403"/>
            <a:chExt cx="930811" cy="655224"/>
          </a:xfrm>
        </p:grpSpPr>
        <p:grpSp>
          <p:nvGrpSpPr>
            <p:cNvPr id="107" name="Grupp 106">
              <a:extLst>
                <a:ext uri="{FF2B5EF4-FFF2-40B4-BE49-F238E27FC236}">
                  <a16:creationId xmlns:a16="http://schemas.microsoft.com/office/drawing/2014/main" id="{42B73A3D-760E-2940-9A21-A447811A5462}"/>
                </a:ext>
              </a:extLst>
            </p:cNvPr>
            <p:cNvGrpSpPr/>
            <p:nvPr/>
          </p:nvGrpSpPr>
          <p:grpSpPr>
            <a:xfrm>
              <a:off x="3809921" y="5599679"/>
              <a:ext cx="314510" cy="640155"/>
              <a:chOff x="3710001" y="1877119"/>
              <a:chExt cx="314510" cy="640155"/>
            </a:xfrm>
          </p:grpSpPr>
          <p:sp>
            <p:nvSpPr>
              <p:cNvPr id="113" name="textruta 112">
                <a:extLst>
                  <a:ext uri="{FF2B5EF4-FFF2-40B4-BE49-F238E27FC236}">
                    <a16:creationId xmlns:a16="http://schemas.microsoft.com/office/drawing/2014/main" id="{3D73642C-FC19-CD46-8D52-551BD8B25182}"/>
                  </a:ext>
                </a:extLst>
              </p:cNvPr>
              <p:cNvSpPr txBox="1"/>
              <p:nvPr/>
            </p:nvSpPr>
            <p:spPr>
              <a:xfrm>
                <a:off x="3710001" y="1877119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3</a:t>
                </a:r>
              </a:p>
            </p:txBody>
          </p:sp>
          <p:sp>
            <p:nvSpPr>
              <p:cNvPr id="114" name="textruta 113">
                <a:extLst>
                  <a:ext uri="{FF2B5EF4-FFF2-40B4-BE49-F238E27FC236}">
                    <a16:creationId xmlns:a16="http://schemas.microsoft.com/office/drawing/2014/main" id="{55BEC7A8-99ED-2C4D-BAE9-EF1284CBB77A}"/>
                  </a:ext>
                </a:extLst>
              </p:cNvPr>
              <p:cNvSpPr txBox="1"/>
              <p:nvPr/>
            </p:nvSpPr>
            <p:spPr>
              <a:xfrm>
                <a:off x="3710001" y="2117164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5</a:t>
                </a:r>
              </a:p>
            </p:txBody>
          </p:sp>
          <p:cxnSp>
            <p:nvCxnSpPr>
              <p:cNvPr id="115" name="Rak 114">
                <a:extLst>
                  <a:ext uri="{FF2B5EF4-FFF2-40B4-BE49-F238E27FC236}">
                    <a16:creationId xmlns:a16="http://schemas.microsoft.com/office/drawing/2014/main" id="{FE967C4B-1C6E-8C4F-A8ED-3B5909CAE4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71566" y="2198065"/>
                <a:ext cx="191380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8" name="Rektangel 107">
              <a:extLst>
                <a:ext uri="{FF2B5EF4-FFF2-40B4-BE49-F238E27FC236}">
                  <a16:creationId xmlns:a16="http://schemas.microsoft.com/office/drawing/2014/main" id="{296039FB-B81C-DC4C-AB12-602075CD5DD5}"/>
                </a:ext>
              </a:extLst>
            </p:cNvPr>
            <p:cNvSpPr/>
            <p:nvPr/>
          </p:nvSpPr>
          <p:spPr>
            <a:xfrm>
              <a:off x="3583425" y="5719702"/>
              <a:ext cx="6856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&gt;</a:t>
              </a:r>
            </a:p>
          </p:txBody>
        </p:sp>
        <p:grpSp>
          <p:nvGrpSpPr>
            <p:cNvPr id="109" name="Grupp 108">
              <a:extLst>
                <a:ext uri="{FF2B5EF4-FFF2-40B4-BE49-F238E27FC236}">
                  <a16:creationId xmlns:a16="http://schemas.microsoft.com/office/drawing/2014/main" id="{2B597502-AF68-F64D-84CE-8CF49AADABE1}"/>
                </a:ext>
              </a:extLst>
            </p:cNvPr>
            <p:cNvGrpSpPr/>
            <p:nvPr/>
          </p:nvGrpSpPr>
          <p:grpSpPr>
            <a:xfrm>
              <a:off x="3338226" y="5599403"/>
              <a:ext cx="314510" cy="655224"/>
              <a:chOff x="4070840" y="1849574"/>
              <a:chExt cx="314510" cy="655224"/>
            </a:xfrm>
          </p:grpSpPr>
          <p:sp>
            <p:nvSpPr>
              <p:cNvPr id="110" name="textruta 109">
                <a:extLst>
                  <a:ext uri="{FF2B5EF4-FFF2-40B4-BE49-F238E27FC236}">
                    <a16:creationId xmlns:a16="http://schemas.microsoft.com/office/drawing/2014/main" id="{695924CD-EE2F-B44F-BF40-F26B060745CF}"/>
                  </a:ext>
                </a:extLst>
              </p:cNvPr>
              <p:cNvSpPr txBox="1"/>
              <p:nvPr/>
            </p:nvSpPr>
            <p:spPr>
              <a:xfrm>
                <a:off x="4070840" y="1849574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2</a:t>
                </a:r>
              </a:p>
            </p:txBody>
          </p:sp>
          <p:sp>
            <p:nvSpPr>
              <p:cNvPr id="111" name="textruta 110">
                <a:extLst>
                  <a:ext uri="{FF2B5EF4-FFF2-40B4-BE49-F238E27FC236}">
                    <a16:creationId xmlns:a16="http://schemas.microsoft.com/office/drawing/2014/main" id="{BEAD288F-2CF5-8348-9B2C-0726BF67C2A9}"/>
                  </a:ext>
                </a:extLst>
              </p:cNvPr>
              <p:cNvSpPr txBox="1"/>
              <p:nvPr/>
            </p:nvSpPr>
            <p:spPr>
              <a:xfrm>
                <a:off x="4070840" y="2104688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3</a:t>
                </a:r>
              </a:p>
            </p:txBody>
          </p:sp>
          <p:cxnSp>
            <p:nvCxnSpPr>
              <p:cNvPr id="112" name="Rak 111">
                <a:extLst>
                  <a:ext uri="{FF2B5EF4-FFF2-40B4-BE49-F238E27FC236}">
                    <a16:creationId xmlns:a16="http://schemas.microsoft.com/office/drawing/2014/main" id="{57C22E74-C05B-FF44-9583-E1959229C0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23824" y="2177927"/>
                <a:ext cx="195692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7" name="Grupp 116">
            <a:extLst>
              <a:ext uri="{FF2B5EF4-FFF2-40B4-BE49-F238E27FC236}">
                <a16:creationId xmlns:a16="http://schemas.microsoft.com/office/drawing/2014/main" id="{681F0291-22FC-BD42-B3F3-D3A2BC9E0E63}"/>
              </a:ext>
            </a:extLst>
          </p:cNvPr>
          <p:cNvGrpSpPr/>
          <p:nvPr/>
        </p:nvGrpSpPr>
        <p:grpSpPr>
          <a:xfrm>
            <a:off x="5856259" y="5038308"/>
            <a:ext cx="930811" cy="655224"/>
            <a:chOff x="3338226" y="5599403"/>
            <a:chExt cx="930811" cy="655224"/>
          </a:xfrm>
        </p:grpSpPr>
        <p:grpSp>
          <p:nvGrpSpPr>
            <p:cNvPr id="118" name="Grupp 117">
              <a:extLst>
                <a:ext uri="{FF2B5EF4-FFF2-40B4-BE49-F238E27FC236}">
                  <a16:creationId xmlns:a16="http://schemas.microsoft.com/office/drawing/2014/main" id="{C165E48F-8218-CE46-80BF-68A79AC712A5}"/>
                </a:ext>
              </a:extLst>
            </p:cNvPr>
            <p:cNvGrpSpPr/>
            <p:nvPr/>
          </p:nvGrpSpPr>
          <p:grpSpPr>
            <a:xfrm>
              <a:off x="3809921" y="5599679"/>
              <a:ext cx="314510" cy="640155"/>
              <a:chOff x="3710001" y="1877119"/>
              <a:chExt cx="314510" cy="640155"/>
            </a:xfrm>
          </p:grpSpPr>
          <p:sp>
            <p:nvSpPr>
              <p:cNvPr id="124" name="textruta 123">
                <a:extLst>
                  <a:ext uri="{FF2B5EF4-FFF2-40B4-BE49-F238E27FC236}">
                    <a16:creationId xmlns:a16="http://schemas.microsoft.com/office/drawing/2014/main" id="{36FF7D16-A64F-694F-BC00-9C5EFC24F1D6}"/>
                  </a:ext>
                </a:extLst>
              </p:cNvPr>
              <p:cNvSpPr txBox="1"/>
              <p:nvPr/>
            </p:nvSpPr>
            <p:spPr>
              <a:xfrm>
                <a:off x="3710001" y="1877119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2</a:t>
                </a:r>
              </a:p>
            </p:txBody>
          </p:sp>
          <p:sp>
            <p:nvSpPr>
              <p:cNvPr id="125" name="textruta 124">
                <a:extLst>
                  <a:ext uri="{FF2B5EF4-FFF2-40B4-BE49-F238E27FC236}">
                    <a16:creationId xmlns:a16="http://schemas.microsoft.com/office/drawing/2014/main" id="{9B8CACF8-2B96-5F4F-B47F-8080932D2FEA}"/>
                  </a:ext>
                </a:extLst>
              </p:cNvPr>
              <p:cNvSpPr txBox="1"/>
              <p:nvPr/>
            </p:nvSpPr>
            <p:spPr>
              <a:xfrm>
                <a:off x="3710001" y="2117164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3</a:t>
                </a:r>
              </a:p>
            </p:txBody>
          </p:sp>
          <p:cxnSp>
            <p:nvCxnSpPr>
              <p:cNvPr id="126" name="Rak 125">
                <a:extLst>
                  <a:ext uri="{FF2B5EF4-FFF2-40B4-BE49-F238E27FC236}">
                    <a16:creationId xmlns:a16="http://schemas.microsoft.com/office/drawing/2014/main" id="{A904A078-77DD-CD45-A509-75B9FDF8C4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71566" y="2198065"/>
                <a:ext cx="191380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9" name="Rektangel 118">
              <a:extLst>
                <a:ext uri="{FF2B5EF4-FFF2-40B4-BE49-F238E27FC236}">
                  <a16:creationId xmlns:a16="http://schemas.microsoft.com/office/drawing/2014/main" id="{CB193CFA-01ED-3D43-AA43-D6FA80915337}"/>
                </a:ext>
              </a:extLst>
            </p:cNvPr>
            <p:cNvSpPr/>
            <p:nvPr/>
          </p:nvSpPr>
          <p:spPr>
            <a:xfrm>
              <a:off x="3583425" y="5719702"/>
              <a:ext cx="6856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&lt;</a:t>
              </a:r>
            </a:p>
          </p:txBody>
        </p:sp>
        <p:grpSp>
          <p:nvGrpSpPr>
            <p:cNvPr id="120" name="Grupp 119">
              <a:extLst>
                <a:ext uri="{FF2B5EF4-FFF2-40B4-BE49-F238E27FC236}">
                  <a16:creationId xmlns:a16="http://schemas.microsoft.com/office/drawing/2014/main" id="{1FF5E85A-0CAF-7D4F-B6A1-5D443C9CD6A0}"/>
                </a:ext>
              </a:extLst>
            </p:cNvPr>
            <p:cNvGrpSpPr/>
            <p:nvPr/>
          </p:nvGrpSpPr>
          <p:grpSpPr>
            <a:xfrm>
              <a:off x="3338226" y="5599403"/>
              <a:ext cx="314510" cy="655224"/>
              <a:chOff x="4070840" y="1849574"/>
              <a:chExt cx="314510" cy="655224"/>
            </a:xfrm>
          </p:grpSpPr>
          <p:sp>
            <p:nvSpPr>
              <p:cNvPr id="121" name="textruta 120">
                <a:extLst>
                  <a:ext uri="{FF2B5EF4-FFF2-40B4-BE49-F238E27FC236}">
                    <a16:creationId xmlns:a16="http://schemas.microsoft.com/office/drawing/2014/main" id="{BEE6B639-477A-EC4D-B684-FB914C71CD89}"/>
                  </a:ext>
                </a:extLst>
              </p:cNvPr>
              <p:cNvSpPr txBox="1"/>
              <p:nvPr/>
            </p:nvSpPr>
            <p:spPr>
              <a:xfrm>
                <a:off x="4070840" y="1849574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3</a:t>
                </a:r>
              </a:p>
            </p:txBody>
          </p:sp>
          <p:sp>
            <p:nvSpPr>
              <p:cNvPr id="122" name="textruta 121">
                <a:extLst>
                  <a:ext uri="{FF2B5EF4-FFF2-40B4-BE49-F238E27FC236}">
                    <a16:creationId xmlns:a16="http://schemas.microsoft.com/office/drawing/2014/main" id="{A945EF23-A93D-4444-BF5F-0D37BFA58AB6}"/>
                  </a:ext>
                </a:extLst>
              </p:cNvPr>
              <p:cNvSpPr txBox="1"/>
              <p:nvPr/>
            </p:nvSpPr>
            <p:spPr>
              <a:xfrm>
                <a:off x="4070840" y="2104688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/>
                  <a:t>5</a:t>
                </a:r>
              </a:p>
            </p:txBody>
          </p:sp>
          <p:cxnSp>
            <p:nvCxnSpPr>
              <p:cNvPr id="123" name="Rak 122">
                <a:extLst>
                  <a:ext uri="{FF2B5EF4-FFF2-40B4-BE49-F238E27FC236}">
                    <a16:creationId xmlns:a16="http://schemas.microsoft.com/office/drawing/2014/main" id="{3435C56F-0BFA-D44D-A4F4-7478D5B3F7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23824" y="2177927"/>
                <a:ext cx="195692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7" name="Rektangel 126">
            <a:extLst>
              <a:ext uri="{FF2B5EF4-FFF2-40B4-BE49-F238E27FC236}">
                <a16:creationId xmlns:a16="http://schemas.microsoft.com/office/drawing/2014/main" id="{8031A516-827D-EF4C-9B26-29553F2E62CC}"/>
              </a:ext>
            </a:extLst>
          </p:cNvPr>
          <p:cNvSpPr/>
          <p:nvPr/>
        </p:nvSpPr>
        <p:spPr>
          <a:xfrm>
            <a:off x="5081431" y="5120258"/>
            <a:ext cx="6962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eller</a:t>
            </a:r>
          </a:p>
        </p:txBody>
      </p:sp>
      <p:pic>
        <p:nvPicPr>
          <p:cNvPr id="128" name="Bildobjekt 127">
            <a:extLst>
              <a:ext uri="{FF2B5EF4-FFF2-40B4-BE49-F238E27FC236}">
                <a16:creationId xmlns:a16="http://schemas.microsoft.com/office/drawing/2014/main" id="{A7DEF782-B641-4E4D-A848-DF717B751A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7666" y="5828347"/>
            <a:ext cx="2937392" cy="86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828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35" grpId="0"/>
      <p:bldP spid="36" grpId="0"/>
      <p:bldP spid="66" grpId="0"/>
      <p:bldP spid="71" grpId="0"/>
      <p:bldP spid="78" grpId="0"/>
      <p:bldP spid="83" grpId="0"/>
      <p:bldP spid="1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4404F89-196E-4448-B250-67D68AD80338}"/>
              </a:ext>
            </a:extLst>
          </p:cNvPr>
          <p:cNvSpPr/>
          <p:nvPr/>
        </p:nvSpPr>
        <p:spPr>
          <a:xfrm>
            <a:off x="1155631" y="863983"/>
            <a:ext cx="55587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dirty="0">
                <a:latin typeface="+mn-lt"/>
              </a:rPr>
              <a:t>Vilket olikhetstecken passar mellan talen, &lt; eller &gt;? 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B0CC9A54-0B17-0644-9D26-7A4E436CC7F2}"/>
              </a:ext>
            </a:extLst>
          </p:cNvPr>
          <p:cNvSpPr/>
          <p:nvPr/>
        </p:nvSpPr>
        <p:spPr>
          <a:xfrm>
            <a:off x="334595" y="286395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CD2BD0D2-8F9D-E743-AB4D-01EB00D4A5D5}"/>
              </a:ext>
            </a:extLst>
          </p:cNvPr>
          <p:cNvSpPr/>
          <p:nvPr/>
        </p:nvSpPr>
        <p:spPr>
          <a:xfrm>
            <a:off x="1038925" y="2871501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MGN</a:t>
            </a:r>
            <a:r>
              <a:rPr lang="sv-SE" sz="2000" dirty="0">
                <a:latin typeface="+mn-lt"/>
              </a:rPr>
              <a:t>:</a:t>
            </a:r>
            <a:r>
              <a:rPr lang="sv-SE" sz="2000" dirty="0">
                <a:latin typeface="Bradley Hand" pitchFamily="2" charset="77"/>
              </a:rPr>
              <a:t> 10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D902A6A4-CDEB-4642-9CD4-D68AC4680242}"/>
              </a:ext>
            </a:extLst>
          </p:cNvPr>
          <p:cNvSpPr txBox="1"/>
          <p:nvPr/>
        </p:nvSpPr>
        <p:spPr>
          <a:xfrm>
            <a:off x="1566008" y="3609113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dirty="0"/>
              <a:t>=</a:t>
            </a:r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151A2386-5C7E-5A4A-84D1-FAEBCD690542}"/>
              </a:ext>
            </a:extLst>
          </p:cNvPr>
          <p:cNvGrpSpPr/>
          <p:nvPr/>
        </p:nvGrpSpPr>
        <p:grpSpPr>
          <a:xfrm>
            <a:off x="987970" y="3483292"/>
            <a:ext cx="786257" cy="678514"/>
            <a:chOff x="3798416" y="1857117"/>
            <a:chExt cx="786257" cy="678514"/>
          </a:xfrm>
        </p:grpSpPr>
        <p:sp>
          <p:nvSpPr>
            <p:cNvPr id="22" name="textruta 21">
              <a:extLst>
                <a:ext uri="{FF2B5EF4-FFF2-40B4-BE49-F238E27FC236}">
                  <a16:creationId xmlns:a16="http://schemas.microsoft.com/office/drawing/2014/main" id="{854F200C-5AF9-B44A-8E12-DDE94B68E413}"/>
                </a:ext>
              </a:extLst>
            </p:cNvPr>
            <p:cNvSpPr txBox="1"/>
            <p:nvPr/>
          </p:nvSpPr>
          <p:spPr>
            <a:xfrm>
              <a:off x="3880634" y="1857117"/>
              <a:ext cx="7040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4 </a:t>
              </a:r>
              <a:r>
                <a:rPr lang="is-IS" sz="2000" dirty="0">
                  <a:solidFill>
                    <a:srgbClr val="FF0000"/>
                  </a:solidFill>
                  <a:latin typeface="Bradley Hand" pitchFamily="2" charset="77"/>
                </a:rPr>
                <a:t>∙</a:t>
              </a:r>
              <a:r>
                <a:rPr lang="is-IS" sz="2000" dirty="0">
                  <a:latin typeface="Bradley Hand" pitchFamily="2" charset="77"/>
                </a:rPr>
                <a:t> </a:t>
              </a:r>
              <a:r>
                <a:rPr lang="sv-SE" sz="2000" dirty="0">
                  <a:solidFill>
                    <a:srgbClr val="FF0000"/>
                  </a:solidFill>
                  <a:latin typeface="Bradley Hand" pitchFamily="2" charset="77"/>
                </a:rPr>
                <a:t>2</a:t>
              </a:r>
            </a:p>
          </p:txBody>
        </p:sp>
        <p:sp>
          <p:nvSpPr>
            <p:cNvPr id="23" name="textruta 22">
              <a:extLst>
                <a:ext uri="{FF2B5EF4-FFF2-40B4-BE49-F238E27FC236}">
                  <a16:creationId xmlns:a16="http://schemas.microsoft.com/office/drawing/2014/main" id="{83A3D3B5-E4AB-DF43-AEB5-27FF4AD5DB0D}"/>
                </a:ext>
              </a:extLst>
            </p:cNvPr>
            <p:cNvSpPr txBox="1"/>
            <p:nvPr/>
          </p:nvSpPr>
          <p:spPr>
            <a:xfrm>
              <a:off x="3798416" y="2135521"/>
              <a:ext cx="7777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 5</a:t>
              </a:r>
              <a:r>
                <a:rPr lang="is-IS" sz="2000" dirty="0">
                  <a:latin typeface="Bradley Hand" pitchFamily="2" charset="77"/>
                </a:rPr>
                <a:t> </a:t>
              </a:r>
              <a:r>
                <a:rPr lang="is-IS" sz="2000" dirty="0">
                  <a:solidFill>
                    <a:srgbClr val="FF0000"/>
                  </a:solidFill>
                  <a:latin typeface="Bradley Hand" pitchFamily="2" charset="77"/>
                </a:rPr>
                <a:t>∙</a:t>
              </a:r>
              <a:r>
                <a:rPr lang="is-IS" sz="2000" dirty="0">
                  <a:latin typeface="Bradley Hand" pitchFamily="2" charset="77"/>
                </a:rPr>
                <a:t> </a:t>
              </a:r>
              <a:r>
                <a:rPr lang="sv-SE" sz="2000" dirty="0">
                  <a:solidFill>
                    <a:srgbClr val="FF0000"/>
                  </a:solidFill>
                  <a:latin typeface="Bradley Hand" pitchFamily="2" charset="77"/>
                </a:rPr>
                <a:t>2</a:t>
              </a:r>
            </a:p>
          </p:txBody>
        </p:sp>
        <p:cxnSp>
          <p:nvCxnSpPr>
            <p:cNvPr id="24" name="Rak 23">
              <a:extLst>
                <a:ext uri="{FF2B5EF4-FFF2-40B4-BE49-F238E27FC236}">
                  <a16:creationId xmlns:a16="http://schemas.microsoft.com/office/drawing/2014/main" id="{4B6091EB-6154-954C-896F-C0363247945C}"/>
                </a:ext>
              </a:extLst>
            </p:cNvPr>
            <p:cNvCxnSpPr>
              <a:cxnSpLocks/>
            </p:cNvCxnSpPr>
            <p:nvPr/>
          </p:nvCxnSpPr>
          <p:spPr>
            <a:xfrm>
              <a:off x="3877419" y="2183662"/>
              <a:ext cx="559444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 17">
            <a:extLst>
              <a:ext uri="{FF2B5EF4-FFF2-40B4-BE49-F238E27FC236}">
                <a16:creationId xmlns:a16="http://schemas.microsoft.com/office/drawing/2014/main" id="{2E94A006-B9CC-8345-A460-C7FF812A8610}"/>
              </a:ext>
            </a:extLst>
          </p:cNvPr>
          <p:cNvGrpSpPr/>
          <p:nvPr/>
        </p:nvGrpSpPr>
        <p:grpSpPr>
          <a:xfrm>
            <a:off x="1788904" y="3488898"/>
            <a:ext cx="458780" cy="667302"/>
            <a:chOff x="3966541" y="1872921"/>
            <a:chExt cx="458780" cy="667302"/>
          </a:xfrm>
        </p:grpSpPr>
        <p:sp>
          <p:nvSpPr>
            <p:cNvPr id="19" name="textruta 18">
              <a:extLst>
                <a:ext uri="{FF2B5EF4-FFF2-40B4-BE49-F238E27FC236}">
                  <a16:creationId xmlns:a16="http://schemas.microsoft.com/office/drawing/2014/main" id="{11BFEACD-A3A1-F44E-9E06-A69FA9FD8DB1}"/>
                </a:ext>
              </a:extLst>
            </p:cNvPr>
            <p:cNvSpPr txBox="1"/>
            <p:nvPr/>
          </p:nvSpPr>
          <p:spPr>
            <a:xfrm>
              <a:off x="3995895" y="1872921"/>
              <a:ext cx="3289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8</a:t>
              </a:r>
            </a:p>
          </p:txBody>
        </p:sp>
        <p:sp>
          <p:nvSpPr>
            <p:cNvPr id="20" name="textruta 19">
              <a:extLst>
                <a:ext uri="{FF2B5EF4-FFF2-40B4-BE49-F238E27FC236}">
                  <a16:creationId xmlns:a16="http://schemas.microsoft.com/office/drawing/2014/main" id="{A266DC0A-9A6B-C64B-A3D9-6C974FA73B27}"/>
                </a:ext>
              </a:extLst>
            </p:cNvPr>
            <p:cNvSpPr txBox="1"/>
            <p:nvPr/>
          </p:nvSpPr>
          <p:spPr>
            <a:xfrm>
              <a:off x="3966541" y="2140113"/>
              <a:ext cx="4587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10</a:t>
              </a:r>
            </a:p>
          </p:txBody>
        </p:sp>
        <p:cxnSp>
          <p:nvCxnSpPr>
            <p:cNvPr id="21" name="Rak 20">
              <a:extLst>
                <a:ext uri="{FF2B5EF4-FFF2-40B4-BE49-F238E27FC236}">
                  <a16:creationId xmlns:a16="http://schemas.microsoft.com/office/drawing/2014/main" id="{F4B91E93-B9F9-DA49-9D40-7B619CDFC874}"/>
                </a:ext>
              </a:extLst>
            </p:cNvPr>
            <p:cNvCxnSpPr/>
            <p:nvPr/>
          </p:nvCxnSpPr>
          <p:spPr>
            <a:xfrm>
              <a:off x="4026051" y="2192377"/>
              <a:ext cx="301660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upp 34">
            <a:extLst>
              <a:ext uri="{FF2B5EF4-FFF2-40B4-BE49-F238E27FC236}">
                <a16:creationId xmlns:a16="http://schemas.microsoft.com/office/drawing/2014/main" id="{FCE46CE9-E75F-0641-9853-7406320E3265}"/>
              </a:ext>
            </a:extLst>
          </p:cNvPr>
          <p:cNvGrpSpPr/>
          <p:nvPr/>
        </p:nvGrpSpPr>
        <p:grpSpPr>
          <a:xfrm>
            <a:off x="1063140" y="4330412"/>
            <a:ext cx="1106052" cy="674455"/>
            <a:chOff x="5092415" y="2919680"/>
            <a:chExt cx="1106052" cy="674455"/>
          </a:xfrm>
        </p:grpSpPr>
        <p:grpSp>
          <p:nvGrpSpPr>
            <p:cNvPr id="36" name="Grupp 35">
              <a:extLst>
                <a:ext uri="{FF2B5EF4-FFF2-40B4-BE49-F238E27FC236}">
                  <a16:creationId xmlns:a16="http://schemas.microsoft.com/office/drawing/2014/main" id="{CB8A7A4F-1105-2A48-89C5-173BA09A168A}"/>
                </a:ext>
              </a:extLst>
            </p:cNvPr>
            <p:cNvGrpSpPr/>
            <p:nvPr/>
          </p:nvGrpSpPr>
          <p:grpSpPr>
            <a:xfrm>
              <a:off x="5092415" y="2962756"/>
              <a:ext cx="351879" cy="631379"/>
              <a:chOff x="3981466" y="1876528"/>
              <a:chExt cx="351879" cy="631379"/>
            </a:xfrm>
          </p:grpSpPr>
          <p:sp>
            <p:nvSpPr>
              <p:cNvPr id="42" name="textruta 41">
                <a:extLst>
                  <a:ext uri="{FF2B5EF4-FFF2-40B4-BE49-F238E27FC236}">
                    <a16:creationId xmlns:a16="http://schemas.microsoft.com/office/drawing/2014/main" id="{39649F72-E85D-1449-BE67-CDDAE0E53D49}"/>
                  </a:ext>
                </a:extLst>
              </p:cNvPr>
              <p:cNvSpPr txBox="1"/>
              <p:nvPr/>
            </p:nvSpPr>
            <p:spPr>
              <a:xfrm>
                <a:off x="3988379" y="1876528"/>
                <a:ext cx="3449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4</a:t>
                </a:r>
              </a:p>
            </p:txBody>
          </p:sp>
          <p:sp>
            <p:nvSpPr>
              <p:cNvPr id="43" name="textruta 42">
                <a:extLst>
                  <a:ext uri="{FF2B5EF4-FFF2-40B4-BE49-F238E27FC236}">
                    <a16:creationId xmlns:a16="http://schemas.microsoft.com/office/drawing/2014/main" id="{57F8D3CB-0E56-934D-BC20-6053A7E50BC8}"/>
                  </a:ext>
                </a:extLst>
              </p:cNvPr>
              <p:cNvSpPr txBox="1"/>
              <p:nvPr/>
            </p:nvSpPr>
            <p:spPr>
              <a:xfrm>
                <a:off x="3981466" y="2107797"/>
                <a:ext cx="34015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5</a:t>
                </a:r>
              </a:p>
            </p:txBody>
          </p:sp>
          <p:cxnSp>
            <p:nvCxnSpPr>
              <p:cNvPr id="44" name="Rak 43">
                <a:extLst>
                  <a:ext uri="{FF2B5EF4-FFF2-40B4-BE49-F238E27FC236}">
                    <a16:creationId xmlns:a16="http://schemas.microsoft.com/office/drawing/2014/main" id="{D546552E-4368-DB40-B57E-48D452E197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52123" y="2179754"/>
                <a:ext cx="254989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upp 36">
              <a:extLst>
                <a:ext uri="{FF2B5EF4-FFF2-40B4-BE49-F238E27FC236}">
                  <a16:creationId xmlns:a16="http://schemas.microsoft.com/office/drawing/2014/main" id="{F3C2D8AD-6D90-8B45-A8B6-A5925AE59E84}"/>
                </a:ext>
              </a:extLst>
            </p:cNvPr>
            <p:cNvGrpSpPr/>
            <p:nvPr/>
          </p:nvGrpSpPr>
          <p:grpSpPr>
            <a:xfrm>
              <a:off x="5739687" y="2919680"/>
              <a:ext cx="458780" cy="669924"/>
              <a:chOff x="3957649" y="1846075"/>
              <a:chExt cx="458780" cy="669924"/>
            </a:xfrm>
          </p:grpSpPr>
          <p:sp>
            <p:nvSpPr>
              <p:cNvPr id="39" name="textruta 38">
                <a:extLst>
                  <a:ext uri="{FF2B5EF4-FFF2-40B4-BE49-F238E27FC236}">
                    <a16:creationId xmlns:a16="http://schemas.microsoft.com/office/drawing/2014/main" id="{3E2B11B4-712E-684A-BE0F-BBE0DAF51349}"/>
                  </a:ext>
                </a:extLst>
              </p:cNvPr>
              <p:cNvSpPr txBox="1"/>
              <p:nvPr/>
            </p:nvSpPr>
            <p:spPr>
              <a:xfrm>
                <a:off x="4068918" y="1846075"/>
                <a:ext cx="32412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9</a:t>
                </a:r>
              </a:p>
            </p:txBody>
          </p:sp>
          <p:sp>
            <p:nvSpPr>
              <p:cNvPr id="40" name="textruta 39">
                <a:extLst>
                  <a:ext uri="{FF2B5EF4-FFF2-40B4-BE49-F238E27FC236}">
                    <a16:creationId xmlns:a16="http://schemas.microsoft.com/office/drawing/2014/main" id="{4D9F0D81-0E0D-474C-84CE-4A7EDCF847DC}"/>
                  </a:ext>
                </a:extLst>
              </p:cNvPr>
              <p:cNvSpPr txBox="1"/>
              <p:nvPr/>
            </p:nvSpPr>
            <p:spPr>
              <a:xfrm>
                <a:off x="3957649" y="2115889"/>
                <a:ext cx="45878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41" name="Rak 40">
                <a:extLst>
                  <a:ext uri="{FF2B5EF4-FFF2-40B4-BE49-F238E27FC236}">
                    <a16:creationId xmlns:a16="http://schemas.microsoft.com/office/drawing/2014/main" id="{3456DC1D-9F7E-254A-AFC6-E3C509BFFF20}"/>
                  </a:ext>
                </a:extLst>
              </p:cNvPr>
              <p:cNvCxnSpPr/>
              <p:nvPr/>
            </p:nvCxnSpPr>
            <p:spPr>
              <a:xfrm>
                <a:off x="4026051" y="2192377"/>
                <a:ext cx="30166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F9592662-ADF5-0E40-A222-2CAB3C7A7AD3}"/>
                </a:ext>
              </a:extLst>
            </p:cNvPr>
            <p:cNvSpPr/>
            <p:nvPr/>
          </p:nvSpPr>
          <p:spPr>
            <a:xfrm>
              <a:off x="5466267" y="305220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2000" dirty="0"/>
                <a:t>&lt;</a:t>
              </a:r>
            </a:p>
          </p:txBody>
        </p:sp>
      </p:grpSp>
      <p:sp>
        <p:nvSpPr>
          <p:cNvPr id="45" name="Rektangel 44">
            <a:extLst>
              <a:ext uri="{FF2B5EF4-FFF2-40B4-BE49-F238E27FC236}">
                <a16:creationId xmlns:a16="http://schemas.microsoft.com/office/drawing/2014/main" id="{911E29FC-9AAA-FF4F-BB54-C4818153EA48}"/>
              </a:ext>
            </a:extLst>
          </p:cNvPr>
          <p:cNvSpPr/>
          <p:nvPr/>
        </p:nvSpPr>
        <p:spPr>
          <a:xfrm>
            <a:off x="2540579" y="3584199"/>
            <a:ext cx="1949923" cy="52322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För att nämnaren ska bli 10 förlänger du med </a:t>
            </a:r>
            <a:r>
              <a:rPr lang="sv-SE" sz="1400" dirty="0">
                <a:solidFill>
                  <a:srgbClr val="FF0000"/>
                </a:solidFill>
              </a:rPr>
              <a:t>2</a:t>
            </a:r>
            <a:r>
              <a:rPr lang="sv-SE" sz="1400" dirty="0"/>
              <a:t>. 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8265C115-6B50-3C4B-B99A-C55902497B83}"/>
              </a:ext>
            </a:extLst>
          </p:cNvPr>
          <p:cNvSpPr/>
          <p:nvPr/>
        </p:nvSpPr>
        <p:spPr>
          <a:xfrm>
            <a:off x="2712360" y="5909322"/>
            <a:ext cx="2924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 </a:t>
            </a:r>
            <a:r>
              <a:rPr lang="sv-SE" sz="2000" dirty="0">
                <a:latin typeface="+mn-lt"/>
              </a:rPr>
              <a:t> </a:t>
            </a:r>
            <a:r>
              <a:rPr lang="sv-SE" sz="2000" dirty="0">
                <a:latin typeface="Bradley Hand" pitchFamily="2" charset="77"/>
              </a:rPr>
              <a:t>a) </a:t>
            </a:r>
            <a:r>
              <a:rPr lang="sv-SE" sz="2000" dirty="0">
                <a:latin typeface="+mn-lt"/>
              </a:rPr>
              <a:t>&lt; 		</a:t>
            </a:r>
            <a:r>
              <a:rPr lang="sv-SE" sz="2000" dirty="0">
                <a:latin typeface="Bradley Hand" pitchFamily="2" charset="77"/>
              </a:rPr>
              <a:t> b) </a:t>
            </a:r>
            <a:r>
              <a:rPr lang="sv-SE" sz="2000" dirty="0"/>
              <a:t>&gt;</a:t>
            </a:r>
            <a:endParaRPr lang="sv-SE" sz="2000" dirty="0">
              <a:latin typeface="+mn-lt"/>
            </a:endParaRP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8C32F997-7DF2-D84E-BAF2-9ECFD5758435}"/>
              </a:ext>
            </a:extLst>
          </p:cNvPr>
          <p:cNvSpPr/>
          <p:nvPr/>
        </p:nvSpPr>
        <p:spPr>
          <a:xfrm>
            <a:off x="430075" y="2232647"/>
            <a:ext cx="2326740" cy="52322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Det minsta tal som är delbart med både 5 och 10 är </a:t>
            </a:r>
            <a:r>
              <a:rPr lang="sv-SE" sz="1400" dirty="0">
                <a:solidFill>
                  <a:srgbClr val="FF0000"/>
                </a:solidFill>
              </a:rPr>
              <a:t>10</a:t>
            </a:r>
            <a:r>
              <a:rPr lang="sv-SE" sz="1400" dirty="0"/>
              <a:t>. </a:t>
            </a:r>
          </a:p>
        </p:txBody>
      </p:sp>
      <p:grpSp>
        <p:nvGrpSpPr>
          <p:cNvPr id="59" name="Grupp 58">
            <a:extLst>
              <a:ext uri="{FF2B5EF4-FFF2-40B4-BE49-F238E27FC236}">
                <a16:creationId xmlns:a16="http://schemas.microsoft.com/office/drawing/2014/main" id="{66C890B8-822E-BC4F-A091-3277384D1AF3}"/>
              </a:ext>
            </a:extLst>
          </p:cNvPr>
          <p:cNvGrpSpPr/>
          <p:nvPr/>
        </p:nvGrpSpPr>
        <p:grpSpPr>
          <a:xfrm>
            <a:off x="2149703" y="1245015"/>
            <a:ext cx="1363843" cy="663684"/>
            <a:chOff x="1872559" y="920675"/>
            <a:chExt cx="1363843" cy="663684"/>
          </a:xfrm>
        </p:grpSpPr>
        <p:grpSp>
          <p:nvGrpSpPr>
            <p:cNvPr id="3" name="Grupp 2">
              <a:extLst>
                <a:ext uri="{FF2B5EF4-FFF2-40B4-BE49-F238E27FC236}">
                  <a16:creationId xmlns:a16="http://schemas.microsoft.com/office/drawing/2014/main" id="{7F805029-C7C5-BF45-82E5-026B86C4A6D6}"/>
                </a:ext>
              </a:extLst>
            </p:cNvPr>
            <p:cNvGrpSpPr/>
            <p:nvPr/>
          </p:nvGrpSpPr>
          <p:grpSpPr>
            <a:xfrm>
              <a:off x="2265551" y="920675"/>
              <a:ext cx="970851" cy="663684"/>
              <a:chOff x="2976148" y="1173179"/>
              <a:chExt cx="970851" cy="663684"/>
            </a:xfrm>
          </p:grpSpPr>
          <p:grpSp>
            <p:nvGrpSpPr>
              <p:cNvPr id="4" name="Grupp 3">
                <a:extLst>
                  <a:ext uri="{FF2B5EF4-FFF2-40B4-BE49-F238E27FC236}">
                    <a16:creationId xmlns:a16="http://schemas.microsoft.com/office/drawing/2014/main" id="{F3C7514E-70B4-9E49-92B6-19B25669A55C}"/>
                  </a:ext>
                </a:extLst>
              </p:cNvPr>
              <p:cNvGrpSpPr/>
              <p:nvPr/>
            </p:nvGrpSpPr>
            <p:grpSpPr>
              <a:xfrm>
                <a:off x="2976148" y="1181120"/>
                <a:ext cx="318622" cy="655743"/>
                <a:chOff x="3950124" y="1918522"/>
                <a:chExt cx="318622" cy="655743"/>
              </a:xfrm>
            </p:grpSpPr>
            <p:sp>
              <p:nvSpPr>
                <p:cNvPr id="10" name="textruta 9">
                  <a:extLst>
                    <a:ext uri="{FF2B5EF4-FFF2-40B4-BE49-F238E27FC236}">
                      <a16:creationId xmlns:a16="http://schemas.microsoft.com/office/drawing/2014/main" id="{199B5411-075B-EB45-80D4-CD8B17E4EF8D}"/>
                    </a:ext>
                  </a:extLst>
                </p:cNvPr>
                <p:cNvSpPr txBox="1"/>
                <p:nvPr/>
              </p:nvSpPr>
              <p:spPr>
                <a:xfrm>
                  <a:off x="3950124" y="1918522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sz="2000" dirty="0"/>
                    <a:t>4</a:t>
                  </a:r>
                </a:p>
              </p:txBody>
            </p:sp>
            <p:sp>
              <p:nvSpPr>
                <p:cNvPr id="11" name="textruta 10">
                  <a:extLst>
                    <a:ext uri="{FF2B5EF4-FFF2-40B4-BE49-F238E27FC236}">
                      <a16:creationId xmlns:a16="http://schemas.microsoft.com/office/drawing/2014/main" id="{3D68F50B-59D3-974E-B85D-E4377EE91E3E}"/>
                    </a:ext>
                  </a:extLst>
                </p:cNvPr>
                <p:cNvSpPr txBox="1"/>
                <p:nvPr/>
              </p:nvSpPr>
              <p:spPr>
                <a:xfrm>
                  <a:off x="3954236" y="2174155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sz="2000" dirty="0"/>
                    <a:t>5</a:t>
                  </a:r>
                </a:p>
              </p:txBody>
            </p:sp>
            <p:cxnSp>
              <p:nvCxnSpPr>
                <p:cNvPr id="12" name="Rak 11">
                  <a:extLst>
                    <a:ext uri="{FF2B5EF4-FFF2-40B4-BE49-F238E27FC236}">
                      <a16:creationId xmlns:a16="http://schemas.microsoft.com/office/drawing/2014/main" id="{43DD9BEA-4B4D-EA4A-80AC-CEA81C3728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95012" y="2245584"/>
                  <a:ext cx="229985" cy="1739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" name="Grupp 4">
                <a:extLst>
                  <a:ext uri="{FF2B5EF4-FFF2-40B4-BE49-F238E27FC236}">
                    <a16:creationId xmlns:a16="http://schemas.microsoft.com/office/drawing/2014/main" id="{C1CB92C2-8951-264E-AD8B-1D3E3FDD6E74}"/>
                  </a:ext>
                </a:extLst>
              </p:cNvPr>
              <p:cNvGrpSpPr/>
              <p:nvPr/>
            </p:nvGrpSpPr>
            <p:grpSpPr>
              <a:xfrm>
                <a:off x="3502647" y="1173179"/>
                <a:ext cx="444352" cy="661723"/>
                <a:chOff x="3510817" y="1872808"/>
                <a:chExt cx="444352" cy="661723"/>
              </a:xfrm>
            </p:grpSpPr>
            <p:sp>
              <p:nvSpPr>
                <p:cNvPr id="7" name="textruta 6">
                  <a:extLst>
                    <a:ext uri="{FF2B5EF4-FFF2-40B4-BE49-F238E27FC236}">
                      <a16:creationId xmlns:a16="http://schemas.microsoft.com/office/drawing/2014/main" id="{6ED2EC12-26C3-3D41-B071-A00E9A049F3F}"/>
                    </a:ext>
                  </a:extLst>
                </p:cNvPr>
                <p:cNvSpPr txBox="1"/>
                <p:nvPr/>
              </p:nvSpPr>
              <p:spPr>
                <a:xfrm>
                  <a:off x="3569551" y="1872808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sz="2000" dirty="0"/>
                    <a:t>9</a:t>
                  </a:r>
                </a:p>
              </p:txBody>
            </p:sp>
            <p:sp>
              <p:nvSpPr>
                <p:cNvPr id="8" name="textruta 7">
                  <a:extLst>
                    <a:ext uri="{FF2B5EF4-FFF2-40B4-BE49-F238E27FC236}">
                      <a16:creationId xmlns:a16="http://schemas.microsoft.com/office/drawing/2014/main" id="{A644DB2F-44DF-3842-9A8B-152D20AF2B9C}"/>
                    </a:ext>
                  </a:extLst>
                </p:cNvPr>
                <p:cNvSpPr txBox="1"/>
                <p:nvPr/>
              </p:nvSpPr>
              <p:spPr>
                <a:xfrm>
                  <a:off x="3510817" y="2134421"/>
                  <a:ext cx="44435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sz="2000" dirty="0"/>
                    <a:t>10</a:t>
                  </a:r>
                </a:p>
              </p:txBody>
            </p:sp>
            <p:cxnSp>
              <p:nvCxnSpPr>
                <p:cNvPr id="9" name="Rak 8">
                  <a:extLst>
                    <a:ext uri="{FF2B5EF4-FFF2-40B4-BE49-F238E27FC236}">
                      <a16:creationId xmlns:a16="http://schemas.microsoft.com/office/drawing/2014/main" id="{8FC4EF64-4AC7-4A4D-AB36-BD51FBB5C7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15162" y="2207811"/>
                  <a:ext cx="223289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" name="Rektangel 5">
                <a:extLst>
                  <a:ext uri="{FF2B5EF4-FFF2-40B4-BE49-F238E27FC236}">
                    <a16:creationId xmlns:a16="http://schemas.microsoft.com/office/drawing/2014/main" id="{08DCB86A-B37E-1E49-8516-B99DF926E448}"/>
                  </a:ext>
                </a:extLst>
              </p:cNvPr>
              <p:cNvSpPr/>
              <p:nvPr/>
            </p:nvSpPr>
            <p:spPr>
              <a:xfrm>
                <a:off x="3270466" y="1301945"/>
                <a:ext cx="303288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r>
                  <a:rPr lang="sv-SE" sz="2000" dirty="0"/>
                  <a:t>?</a:t>
                </a:r>
              </a:p>
            </p:txBody>
          </p:sp>
        </p:grpSp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7CA7856F-0B44-DF4D-896C-94C24BEFCAB4}"/>
                </a:ext>
              </a:extLst>
            </p:cNvPr>
            <p:cNvSpPr/>
            <p:nvPr/>
          </p:nvSpPr>
          <p:spPr>
            <a:xfrm>
              <a:off x="1872559" y="1056433"/>
              <a:ext cx="4953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a)</a:t>
              </a:r>
            </a:p>
          </p:txBody>
        </p:sp>
      </p:grpSp>
      <p:grpSp>
        <p:nvGrpSpPr>
          <p:cNvPr id="60" name="Grupp 59">
            <a:extLst>
              <a:ext uri="{FF2B5EF4-FFF2-40B4-BE49-F238E27FC236}">
                <a16:creationId xmlns:a16="http://schemas.microsoft.com/office/drawing/2014/main" id="{6BBEB167-DE4A-604B-9B6B-7C469F26F7E2}"/>
              </a:ext>
            </a:extLst>
          </p:cNvPr>
          <p:cNvGrpSpPr/>
          <p:nvPr/>
        </p:nvGrpSpPr>
        <p:grpSpPr>
          <a:xfrm>
            <a:off x="4410087" y="1235017"/>
            <a:ext cx="1292735" cy="672813"/>
            <a:chOff x="1872559" y="920675"/>
            <a:chExt cx="1292735" cy="672813"/>
          </a:xfrm>
        </p:grpSpPr>
        <p:grpSp>
          <p:nvGrpSpPr>
            <p:cNvPr id="61" name="Grupp 60">
              <a:extLst>
                <a:ext uri="{FF2B5EF4-FFF2-40B4-BE49-F238E27FC236}">
                  <a16:creationId xmlns:a16="http://schemas.microsoft.com/office/drawing/2014/main" id="{61991154-99F2-3F41-8A38-C3C691E9AE2C}"/>
                </a:ext>
              </a:extLst>
            </p:cNvPr>
            <p:cNvGrpSpPr/>
            <p:nvPr/>
          </p:nvGrpSpPr>
          <p:grpSpPr>
            <a:xfrm>
              <a:off x="2265551" y="920675"/>
              <a:ext cx="899743" cy="672813"/>
              <a:chOff x="2976148" y="1173179"/>
              <a:chExt cx="899743" cy="672813"/>
            </a:xfrm>
          </p:grpSpPr>
          <p:grpSp>
            <p:nvGrpSpPr>
              <p:cNvPr id="63" name="Grupp 62">
                <a:extLst>
                  <a:ext uri="{FF2B5EF4-FFF2-40B4-BE49-F238E27FC236}">
                    <a16:creationId xmlns:a16="http://schemas.microsoft.com/office/drawing/2014/main" id="{DCCA687B-088F-184E-AE25-46BBD22B2D13}"/>
                  </a:ext>
                </a:extLst>
              </p:cNvPr>
              <p:cNvGrpSpPr/>
              <p:nvPr/>
            </p:nvGrpSpPr>
            <p:grpSpPr>
              <a:xfrm>
                <a:off x="2976148" y="1181120"/>
                <a:ext cx="318622" cy="655743"/>
                <a:chOff x="3950124" y="1918522"/>
                <a:chExt cx="318622" cy="655743"/>
              </a:xfrm>
            </p:grpSpPr>
            <p:sp>
              <p:nvSpPr>
                <p:cNvPr id="69" name="textruta 68">
                  <a:extLst>
                    <a:ext uri="{FF2B5EF4-FFF2-40B4-BE49-F238E27FC236}">
                      <a16:creationId xmlns:a16="http://schemas.microsoft.com/office/drawing/2014/main" id="{12A2B888-E8F7-B14C-A7C0-933C2EC5D7EF}"/>
                    </a:ext>
                  </a:extLst>
                </p:cNvPr>
                <p:cNvSpPr txBox="1"/>
                <p:nvPr/>
              </p:nvSpPr>
              <p:spPr>
                <a:xfrm>
                  <a:off x="3950124" y="1918522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sz="2000" dirty="0"/>
                    <a:t>3</a:t>
                  </a:r>
                </a:p>
              </p:txBody>
            </p:sp>
            <p:sp>
              <p:nvSpPr>
                <p:cNvPr id="70" name="textruta 69">
                  <a:extLst>
                    <a:ext uri="{FF2B5EF4-FFF2-40B4-BE49-F238E27FC236}">
                      <a16:creationId xmlns:a16="http://schemas.microsoft.com/office/drawing/2014/main" id="{801C02AF-A398-AF41-B362-CD05F57EE26B}"/>
                    </a:ext>
                  </a:extLst>
                </p:cNvPr>
                <p:cNvSpPr txBox="1"/>
                <p:nvPr/>
              </p:nvSpPr>
              <p:spPr>
                <a:xfrm>
                  <a:off x="3954236" y="2174155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sz="2000" dirty="0"/>
                    <a:t>4</a:t>
                  </a:r>
                </a:p>
              </p:txBody>
            </p:sp>
            <p:cxnSp>
              <p:nvCxnSpPr>
                <p:cNvPr id="71" name="Rak 70">
                  <a:extLst>
                    <a:ext uri="{FF2B5EF4-FFF2-40B4-BE49-F238E27FC236}">
                      <a16:creationId xmlns:a16="http://schemas.microsoft.com/office/drawing/2014/main" id="{AEE8B6F2-1A33-A64D-A7B5-CAC985F643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95012" y="2245584"/>
                  <a:ext cx="229985" cy="1739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" name="Grupp 63">
                <a:extLst>
                  <a:ext uri="{FF2B5EF4-FFF2-40B4-BE49-F238E27FC236}">
                    <a16:creationId xmlns:a16="http://schemas.microsoft.com/office/drawing/2014/main" id="{ADA4BE83-B865-0D4D-8786-1E3A72329C86}"/>
                  </a:ext>
                </a:extLst>
              </p:cNvPr>
              <p:cNvGrpSpPr/>
              <p:nvPr/>
            </p:nvGrpSpPr>
            <p:grpSpPr>
              <a:xfrm>
                <a:off x="3558920" y="1173179"/>
                <a:ext cx="316971" cy="672813"/>
                <a:chOff x="3567090" y="1872808"/>
                <a:chExt cx="316971" cy="672813"/>
              </a:xfrm>
            </p:grpSpPr>
            <p:sp>
              <p:nvSpPr>
                <p:cNvPr id="66" name="textruta 65">
                  <a:extLst>
                    <a:ext uri="{FF2B5EF4-FFF2-40B4-BE49-F238E27FC236}">
                      <a16:creationId xmlns:a16="http://schemas.microsoft.com/office/drawing/2014/main" id="{671FF502-4B7A-A049-AEC2-306267083323}"/>
                    </a:ext>
                  </a:extLst>
                </p:cNvPr>
                <p:cNvSpPr txBox="1"/>
                <p:nvPr/>
              </p:nvSpPr>
              <p:spPr>
                <a:xfrm>
                  <a:off x="3569551" y="1872808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sz="2000" dirty="0"/>
                    <a:t>2</a:t>
                  </a:r>
                </a:p>
              </p:txBody>
            </p:sp>
            <p:sp>
              <p:nvSpPr>
                <p:cNvPr id="67" name="textruta 66">
                  <a:extLst>
                    <a:ext uri="{FF2B5EF4-FFF2-40B4-BE49-F238E27FC236}">
                      <a16:creationId xmlns:a16="http://schemas.microsoft.com/office/drawing/2014/main" id="{FDE7FE67-2309-6641-B731-7295CB800B77}"/>
                    </a:ext>
                  </a:extLst>
                </p:cNvPr>
                <p:cNvSpPr txBox="1"/>
                <p:nvPr/>
              </p:nvSpPr>
              <p:spPr>
                <a:xfrm>
                  <a:off x="3567090" y="2145511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sz="2000" dirty="0"/>
                    <a:t>3</a:t>
                  </a:r>
                </a:p>
              </p:txBody>
            </p:sp>
            <p:cxnSp>
              <p:nvCxnSpPr>
                <p:cNvPr id="68" name="Rak 67">
                  <a:extLst>
                    <a:ext uri="{FF2B5EF4-FFF2-40B4-BE49-F238E27FC236}">
                      <a16:creationId xmlns:a16="http://schemas.microsoft.com/office/drawing/2014/main" id="{DC5B4438-C899-7A41-B640-968F894ED6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15162" y="2207811"/>
                  <a:ext cx="223289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5" name="Rektangel 64">
                <a:extLst>
                  <a:ext uri="{FF2B5EF4-FFF2-40B4-BE49-F238E27FC236}">
                    <a16:creationId xmlns:a16="http://schemas.microsoft.com/office/drawing/2014/main" id="{94C3AA60-FFB0-364C-82FB-DF21FED2721F}"/>
                  </a:ext>
                </a:extLst>
              </p:cNvPr>
              <p:cNvSpPr/>
              <p:nvPr/>
            </p:nvSpPr>
            <p:spPr>
              <a:xfrm>
                <a:off x="3270466" y="1301945"/>
                <a:ext cx="303288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r>
                  <a:rPr lang="sv-SE" sz="2000" dirty="0"/>
                  <a:t>?</a:t>
                </a:r>
              </a:p>
            </p:txBody>
          </p:sp>
        </p:grpSp>
        <p:sp>
          <p:nvSpPr>
            <p:cNvPr id="62" name="Rektangel 61">
              <a:extLst>
                <a:ext uri="{FF2B5EF4-FFF2-40B4-BE49-F238E27FC236}">
                  <a16:creationId xmlns:a16="http://schemas.microsoft.com/office/drawing/2014/main" id="{FC06804A-20A0-3147-9AE6-C63F023EE8DA}"/>
                </a:ext>
              </a:extLst>
            </p:cNvPr>
            <p:cNvSpPr/>
            <p:nvPr/>
          </p:nvSpPr>
          <p:spPr>
            <a:xfrm>
              <a:off x="1872559" y="1056433"/>
              <a:ext cx="4953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b)</a:t>
              </a:r>
            </a:p>
          </p:txBody>
        </p:sp>
      </p:grpSp>
      <p:sp>
        <p:nvSpPr>
          <p:cNvPr id="72" name="Rektangel 71">
            <a:extLst>
              <a:ext uri="{FF2B5EF4-FFF2-40B4-BE49-F238E27FC236}">
                <a16:creationId xmlns:a16="http://schemas.microsoft.com/office/drawing/2014/main" id="{BA5D8DF1-4D73-314A-9523-169FE81DC858}"/>
              </a:ext>
            </a:extLst>
          </p:cNvPr>
          <p:cNvSpPr/>
          <p:nvPr/>
        </p:nvSpPr>
        <p:spPr>
          <a:xfrm>
            <a:off x="511767" y="2871501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sp>
        <p:nvSpPr>
          <p:cNvPr id="73" name="Rektangel 72">
            <a:extLst>
              <a:ext uri="{FF2B5EF4-FFF2-40B4-BE49-F238E27FC236}">
                <a16:creationId xmlns:a16="http://schemas.microsoft.com/office/drawing/2014/main" id="{53EA4912-A4DC-3D45-9434-B7A5CCEA2336}"/>
              </a:ext>
            </a:extLst>
          </p:cNvPr>
          <p:cNvSpPr/>
          <p:nvPr/>
        </p:nvSpPr>
        <p:spPr>
          <a:xfrm>
            <a:off x="5575941" y="2757410"/>
            <a:ext cx="12314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MGN</a:t>
            </a:r>
            <a:r>
              <a:rPr lang="sv-SE" sz="2000" dirty="0">
                <a:latin typeface="+mn-lt"/>
              </a:rPr>
              <a:t>:</a:t>
            </a:r>
            <a:r>
              <a:rPr lang="sv-SE" sz="2000" dirty="0">
                <a:latin typeface="Bradley Hand" pitchFamily="2" charset="77"/>
              </a:rPr>
              <a:t> 12</a:t>
            </a:r>
          </a:p>
        </p:txBody>
      </p:sp>
      <p:sp>
        <p:nvSpPr>
          <p:cNvPr id="94" name="Rektangel 93">
            <a:extLst>
              <a:ext uri="{FF2B5EF4-FFF2-40B4-BE49-F238E27FC236}">
                <a16:creationId xmlns:a16="http://schemas.microsoft.com/office/drawing/2014/main" id="{2D6F257B-3987-8D47-88A7-12998FAD2C09}"/>
              </a:ext>
            </a:extLst>
          </p:cNvPr>
          <p:cNvSpPr/>
          <p:nvPr/>
        </p:nvSpPr>
        <p:spPr>
          <a:xfrm>
            <a:off x="7120006" y="3383154"/>
            <a:ext cx="1769152" cy="738664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För att nämnaren ska bli 12 förlänger du 4 med </a:t>
            </a:r>
            <a:r>
              <a:rPr lang="sv-SE" sz="1400" dirty="0">
                <a:solidFill>
                  <a:srgbClr val="FF0000"/>
                </a:solidFill>
              </a:rPr>
              <a:t>3</a:t>
            </a:r>
            <a:r>
              <a:rPr lang="sv-SE" sz="1400" dirty="0"/>
              <a:t> och 3 med </a:t>
            </a:r>
            <a:r>
              <a:rPr lang="sv-SE" sz="1400" dirty="0">
                <a:solidFill>
                  <a:srgbClr val="FF0000"/>
                </a:solidFill>
              </a:rPr>
              <a:t>4</a:t>
            </a:r>
            <a:r>
              <a:rPr lang="sv-SE" sz="1400" dirty="0"/>
              <a:t>.</a:t>
            </a:r>
          </a:p>
        </p:txBody>
      </p:sp>
      <p:sp>
        <p:nvSpPr>
          <p:cNvPr id="95" name="Rektangel 94">
            <a:extLst>
              <a:ext uri="{FF2B5EF4-FFF2-40B4-BE49-F238E27FC236}">
                <a16:creationId xmlns:a16="http://schemas.microsoft.com/office/drawing/2014/main" id="{FE5494BA-C39E-404E-8B18-9F6C4B10D7A1}"/>
              </a:ext>
            </a:extLst>
          </p:cNvPr>
          <p:cNvSpPr/>
          <p:nvPr/>
        </p:nvSpPr>
        <p:spPr>
          <a:xfrm>
            <a:off x="5084058" y="2127424"/>
            <a:ext cx="2326740" cy="52322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Det minsta tal som är delbart med både 4 och 3 är </a:t>
            </a:r>
            <a:r>
              <a:rPr lang="sv-SE" sz="1400" dirty="0">
                <a:solidFill>
                  <a:srgbClr val="FF0000"/>
                </a:solidFill>
              </a:rPr>
              <a:t>12</a:t>
            </a:r>
            <a:r>
              <a:rPr lang="sv-SE" sz="1400" dirty="0"/>
              <a:t>. </a:t>
            </a:r>
          </a:p>
        </p:txBody>
      </p:sp>
      <p:sp>
        <p:nvSpPr>
          <p:cNvPr id="96" name="Rektangel 95">
            <a:extLst>
              <a:ext uri="{FF2B5EF4-FFF2-40B4-BE49-F238E27FC236}">
                <a16:creationId xmlns:a16="http://schemas.microsoft.com/office/drawing/2014/main" id="{90483514-C295-DF43-981C-989964D6FB02}"/>
              </a:ext>
            </a:extLst>
          </p:cNvPr>
          <p:cNvSpPr/>
          <p:nvPr/>
        </p:nvSpPr>
        <p:spPr>
          <a:xfrm>
            <a:off x="5048783" y="2757410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>
                <a:latin typeface="Bradley Hand" pitchFamily="2" charset="77"/>
              </a:rPr>
              <a:t>b</a:t>
            </a:r>
            <a:r>
              <a:rPr lang="sv-SE" sz="2000"/>
              <a:t>)</a:t>
            </a:r>
            <a:endParaRPr lang="sv-SE" sz="2000" dirty="0"/>
          </a:p>
        </p:txBody>
      </p:sp>
      <p:grpSp>
        <p:nvGrpSpPr>
          <p:cNvPr id="102" name="Grupp 101">
            <a:extLst>
              <a:ext uri="{FF2B5EF4-FFF2-40B4-BE49-F238E27FC236}">
                <a16:creationId xmlns:a16="http://schemas.microsoft.com/office/drawing/2014/main" id="{8DF46FF0-3012-D042-B9FC-E87F801E935F}"/>
              </a:ext>
            </a:extLst>
          </p:cNvPr>
          <p:cNvGrpSpPr/>
          <p:nvPr/>
        </p:nvGrpSpPr>
        <p:grpSpPr>
          <a:xfrm>
            <a:off x="584749" y="3498758"/>
            <a:ext cx="530086" cy="639219"/>
            <a:chOff x="525717" y="3526199"/>
            <a:chExt cx="530086" cy="639219"/>
          </a:xfrm>
        </p:grpSpPr>
        <p:grpSp>
          <p:nvGrpSpPr>
            <p:cNvPr id="97" name="Grupp 96">
              <a:extLst>
                <a:ext uri="{FF2B5EF4-FFF2-40B4-BE49-F238E27FC236}">
                  <a16:creationId xmlns:a16="http://schemas.microsoft.com/office/drawing/2014/main" id="{25E00BAB-9068-0142-9145-D99827120469}"/>
                </a:ext>
              </a:extLst>
            </p:cNvPr>
            <p:cNvGrpSpPr/>
            <p:nvPr/>
          </p:nvGrpSpPr>
          <p:grpSpPr>
            <a:xfrm>
              <a:off x="525717" y="3526199"/>
              <a:ext cx="356804" cy="639219"/>
              <a:chOff x="3985638" y="1904484"/>
              <a:chExt cx="356804" cy="639219"/>
            </a:xfrm>
          </p:grpSpPr>
          <p:sp>
            <p:nvSpPr>
              <p:cNvPr id="98" name="textruta 97">
                <a:extLst>
                  <a:ext uri="{FF2B5EF4-FFF2-40B4-BE49-F238E27FC236}">
                    <a16:creationId xmlns:a16="http://schemas.microsoft.com/office/drawing/2014/main" id="{FC43207E-49CF-1342-A616-168BF7A98D66}"/>
                  </a:ext>
                </a:extLst>
              </p:cNvPr>
              <p:cNvSpPr txBox="1"/>
              <p:nvPr/>
            </p:nvSpPr>
            <p:spPr>
              <a:xfrm>
                <a:off x="3997476" y="1904484"/>
                <a:ext cx="3449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4</a:t>
                </a:r>
              </a:p>
            </p:txBody>
          </p:sp>
          <p:sp>
            <p:nvSpPr>
              <p:cNvPr id="99" name="textruta 98">
                <a:extLst>
                  <a:ext uri="{FF2B5EF4-FFF2-40B4-BE49-F238E27FC236}">
                    <a16:creationId xmlns:a16="http://schemas.microsoft.com/office/drawing/2014/main" id="{240F5824-E283-604C-9353-06348575634E}"/>
                  </a:ext>
                </a:extLst>
              </p:cNvPr>
              <p:cNvSpPr txBox="1"/>
              <p:nvPr/>
            </p:nvSpPr>
            <p:spPr>
              <a:xfrm>
                <a:off x="3985638" y="2143593"/>
                <a:ext cx="34817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5</a:t>
                </a:r>
              </a:p>
            </p:txBody>
          </p:sp>
          <p:cxnSp>
            <p:nvCxnSpPr>
              <p:cNvPr id="100" name="Rak 99">
                <a:extLst>
                  <a:ext uri="{FF2B5EF4-FFF2-40B4-BE49-F238E27FC236}">
                    <a16:creationId xmlns:a16="http://schemas.microsoft.com/office/drawing/2014/main" id="{AAEE0424-26B8-F34D-A983-FFE652DC1D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0307" y="2212790"/>
                <a:ext cx="168848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1" name="textruta 100">
              <a:extLst>
                <a:ext uri="{FF2B5EF4-FFF2-40B4-BE49-F238E27FC236}">
                  <a16:creationId xmlns:a16="http://schemas.microsoft.com/office/drawing/2014/main" id="{078CA232-0A52-B24F-9E5C-16F991E06363}"/>
                </a:ext>
              </a:extLst>
            </p:cNvPr>
            <p:cNvSpPr txBox="1"/>
            <p:nvPr/>
          </p:nvSpPr>
          <p:spPr>
            <a:xfrm>
              <a:off x="742897" y="3623320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+mn-lt"/>
                </a:rPr>
                <a:t>=</a:t>
              </a:r>
            </a:p>
          </p:txBody>
        </p:sp>
      </p:grpSp>
      <p:grpSp>
        <p:nvGrpSpPr>
          <p:cNvPr id="103" name="Grupp 102">
            <a:extLst>
              <a:ext uri="{FF2B5EF4-FFF2-40B4-BE49-F238E27FC236}">
                <a16:creationId xmlns:a16="http://schemas.microsoft.com/office/drawing/2014/main" id="{342B9038-B05C-AE47-9771-F53F3490F12E}"/>
              </a:ext>
            </a:extLst>
          </p:cNvPr>
          <p:cNvGrpSpPr/>
          <p:nvPr/>
        </p:nvGrpSpPr>
        <p:grpSpPr>
          <a:xfrm>
            <a:off x="5583811" y="3457609"/>
            <a:ext cx="786257" cy="678514"/>
            <a:chOff x="3798416" y="1857117"/>
            <a:chExt cx="786257" cy="678514"/>
          </a:xfrm>
        </p:grpSpPr>
        <p:sp>
          <p:nvSpPr>
            <p:cNvPr id="104" name="textruta 103">
              <a:extLst>
                <a:ext uri="{FF2B5EF4-FFF2-40B4-BE49-F238E27FC236}">
                  <a16:creationId xmlns:a16="http://schemas.microsoft.com/office/drawing/2014/main" id="{6E3BCE6C-3725-B14B-AAE3-A031AF036EA5}"/>
                </a:ext>
              </a:extLst>
            </p:cNvPr>
            <p:cNvSpPr txBox="1"/>
            <p:nvPr/>
          </p:nvSpPr>
          <p:spPr>
            <a:xfrm>
              <a:off x="3880634" y="1857117"/>
              <a:ext cx="7040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3 </a:t>
              </a:r>
              <a:r>
                <a:rPr lang="is-IS" sz="2000" dirty="0">
                  <a:solidFill>
                    <a:srgbClr val="FF0000"/>
                  </a:solidFill>
                  <a:latin typeface="Bradley Hand" pitchFamily="2" charset="77"/>
                </a:rPr>
                <a:t>∙</a:t>
              </a:r>
              <a:r>
                <a:rPr lang="is-IS" sz="2000" dirty="0">
                  <a:latin typeface="Bradley Hand" pitchFamily="2" charset="77"/>
                </a:rPr>
                <a:t> </a:t>
              </a:r>
              <a:r>
                <a:rPr lang="sv-SE" sz="2000" dirty="0">
                  <a:solidFill>
                    <a:srgbClr val="FF0000"/>
                  </a:solidFill>
                  <a:latin typeface="Bradley Hand" pitchFamily="2" charset="77"/>
                </a:rPr>
                <a:t>3</a:t>
              </a:r>
            </a:p>
          </p:txBody>
        </p:sp>
        <p:sp>
          <p:nvSpPr>
            <p:cNvPr id="105" name="textruta 104">
              <a:extLst>
                <a:ext uri="{FF2B5EF4-FFF2-40B4-BE49-F238E27FC236}">
                  <a16:creationId xmlns:a16="http://schemas.microsoft.com/office/drawing/2014/main" id="{D3A4BF40-9F3B-8B48-BDE0-B1ADA8F54896}"/>
                </a:ext>
              </a:extLst>
            </p:cNvPr>
            <p:cNvSpPr txBox="1"/>
            <p:nvPr/>
          </p:nvSpPr>
          <p:spPr>
            <a:xfrm>
              <a:off x="3798416" y="2135521"/>
              <a:ext cx="7777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 4</a:t>
              </a:r>
              <a:r>
                <a:rPr lang="is-IS" sz="2000" dirty="0">
                  <a:latin typeface="Bradley Hand" pitchFamily="2" charset="77"/>
                </a:rPr>
                <a:t> </a:t>
              </a:r>
              <a:r>
                <a:rPr lang="is-IS" sz="2000" dirty="0">
                  <a:solidFill>
                    <a:srgbClr val="FF0000"/>
                  </a:solidFill>
                  <a:latin typeface="Bradley Hand" pitchFamily="2" charset="77"/>
                </a:rPr>
                <a:t>∙</a:t>
              </a:r>
              <a:r>
                <a:rPr lang="is-IS" sz="2000" dirty="0">
                  <a:latin typeface="Bradley Hand" pitchFamily="2" charset="77"/>
                </a:rPr>
                <a:t> </a:t>
              </a:r>
              <a:r>
                <a:rPr lang="sv-SE" sz="2000" dirty="0">
                  <a:solidFill>
                    <a:srgbClr val="FF0000"/>
                  </a:solidFill>
                  <a:latin typeface="Bradley Hand" pitchFamily="2" charset="77"/>
                </a:rPr>
                <a:t>3</a:t>
              </a:r>
            </a:p>
          </p:txBody>
        </p:sp>
        <p:cxnSp>
          <p:nvCxnSpPr>
            <p:cNvPr id="106" name="Rak 105">
              <a:extLst>
                <a:ext uri="{FF2B5EF4-FFF2-40B4-BE49-F238E27FC236}">
                  <a16:creationId xmlns:a16="http://schemas.microsoft.com/office/drawing/2014/main" id="{CD8C6110-BFE5-BB44-A55B-51CEA40B76FA}"/>
                </a:ext>
              </a:extLst>
            </p:cNvPr>
            <p:cNvCxnSpPr>
              <a:cxnSpLocks/>
            </p:cNvCxnSpPr>
            <p:nvPr/>
          </p:nvCxnSpPr>
          <p:spPr>
            <a:xfrm>
              <a:off x="3877419" y="2183662"/>
              <a:ext cx="559444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upp 106">
            <a:extLst>
              <a:ext uri="{FF2B5EF4-FFF2-40B4-BE49-F238E27FC236}">
                <a16:creationId xmlns:a16="http://schemas.microsoft.com/office/drawing/2014/main" id="{AF42C478-1EFA-1B4C-98BE-485CECDBED8F}"/>
              </a:ext>
            </a:extLst>
          </p:cNvPr>
          <p:cNvGrpSpPr/>
          <p:nvPr/>
        </p:nvGrpSpPr>
        <p:grpSpPr>
          <a:xfrm>
            <a:off x="6353227" y="3478378"/>
            <a:ext cx="479618" cy="662337"/>
            <a:chOff x="3966541" y="1877886"/>
            <a:chExt cx="479618" cy="662337"/>
          </a:xfrm>
        </p:grpSpPr>
        <p:sp>
          <p:nvSpPr>
            <p:cNvPr id="108" name="textruta 107">
              <a:extLst>
                <a:ext uri="{FF2B5EF4-FFF2-40B4-BE49-F238E27FC236}">
                  <a16:creationId xmlns:a16="http://schemas.microsoft.com/office/drawing/2014/main" id="{5920A73C-C555-9242-A7E2-359A893413A0}"/>
                </a:ext>
              </a:extLst>
            </p:cNvPr>
            <p:cNvSpPr txBox="1"/>
            <p:nvPr/>
          </p:nvSpPr>
          <p:spPr>
            <a:xfrm>
              <a:off x="4053905" y="1877886"/>
              <a:ext cx="3289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9</a:t>
              </a:r>
            </a:p>
          </p:txBody>
        </p:sp>
        <p:sp>
          <p:nvSpPr>
            <p:cNvPr id="109" name="textruta 108">
              <a:extLst>
                <a:ext uri="{FF2B5EF4-FFF2-40B4-BE49-F238E27FC236}">
                  <a16:creationId xmlns:a16="http://schemas.microsoft.com/office/drawing/2014/main" id="{93BBCD54-60C6-E847-901D-D82E213568AF}"/>
                </a:ext>
              </a:extLst>
            </p:cNvPr>
            <p:cNvSpPr txBox="1"/>
            <p:nvPr/>
          </p:nvSpPr>
          <p:spPr>
            <a:xfrm>
              <a:off x="3966541" y="2140113"/>
              <a:ext cx="4796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12</a:t>
              </a:r>
            </a:p>
          </p:txBody>
        </p:sp>
        <p:cxnSp>
          <p:nvCxnSpPr>
            <p:cNvPr id="110" name="Rak 109">
              <a:extLst>
                <a:ext uri="{FF2B5EF4-FFF2-40B4-BE49-F238E27FC236}">
                  <a16:creationId xmlns:a16="http://schemas.microsoft.com/office/drawing/2014/main" id="{981EA897-32E0-264C-AD95-3AB593ED3E37}"/>
                </a:ext>
              </a:extLst>
            </p:cNvPr>
            <p:cNvCxnSpPr/>
            <p:nvPr/>
          </p:nvCxnSpPr>
          <p:spPr>
            <a:xfrm>
              <a:off x="4026051" y="2192377"/>
              <a:ext cx="301660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upp 110">
            <a:extLst>
              <a:ext uri="{FF2B5EF4-FFF2-40B4-BE49-F238E27FC236}">
                <a16:creationId xmlns:a16="http://schemas.microsoft.com/office/drawing/2014/main" id="{0A1E2304-B84B-744F-BF89-93CC0DF3E4C2}"/>
              </a:ext>
            </a:extLst>
          </p:cNvPr>
          <p:cNvGrpSpPr/>
          <p:nvPr/>
        </p:nvGrpSpPr>
        <p:grpSpPr>
          <a:xfrm>
            <a:off x="5164571" y="3474926"/>
            <a:ext cx="530086" cy="639219"/>
            <a:chOff x="525717" y="3526199"/>
            <a:chExt cx="530086" cy="639219"/>
          </a:xfrm>
        </p:grpSpPr>
        <p:grpSp>
          <p:nvGrpSpPr>
            <p:cNvPr id="112" name="Grupp 111">
              <a:extLst>
                <a:ext uri="{FF2B5EF4-FFF2-40B4-BE49-F238E27FC236}">
                  <a16:creationId xmlns:a16="http://schemas.microsoft.com/office/drawing/2014/main" id="{DF48AC16-44BD-FF4E-BEFD-E8FBEE758527}"/>
                </a:ext>
              </a:extLst>
            </p:cNvPr>
            <p:cNvGrpSpPr/>
            <p:nvPr/>
          </p:nvGrpSpPr>
          <p:grpSpPr>
            <a:xfrm>
              <a:off x="525717" y="3526199"/>
              <a:ext cx="356804" cy="639219"/>
              <a:chOff x="3985638" y="1904484"/>
              <a:chExt cx="356804" cy="639219"/>
            </a:xfrm>
          </p:grpSpPr>
          <p:sp>
            <p:nvSpPr>
              <p:cNvPr id="114" name="textruta 113">
                <a:extLst>
                  <a:ext uri="{FF2B5EF4-FFF2-40B4-BE49-F238E27FC236}">
                    <a16:creationId xmlns:a16="http://schemas.microsoft.com/office/drawing/2014/main" id="{BA08705D-0F0A-874F-81A9-85E9E2832078}"/>
                  </a:ext>
                </a:extLst>
              </p:cNvPr>
              <p:cNvSpPr txBox="1"/>
              <p:nvPr/>
            </p:nvSpPr>
            <p:spPr>
              <a:xfrm>
                <a:off x="3997476" y="1904484"/>
                <a:ext cx="3449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115" name="textruta 114">
                <a:extLst>
                  <a:ext uri="{FF2B5EF4-FFF2-40B4-BE49-F238E27FC236}">
                    <a16:creationId xmlns:a16="http://schemas.microsoft.com/office/drawing/2014/main" id="{932D012C-1A47-7E43-941C-B01FB773F37F}"/>
                  </a:ext>
                </a:extLst>
              </p:cNvPr>
              <p:cNvSpPr txBox="1"/>
              <p:nvPr/>
            </p:nvSpPr>
            <p:spPr>
              <a:xfrm>
                <a:off x="3985638" y="2143593"/>
                <a:ext cx="34817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116" name="Rak 115">
                <a:extLst>
                  <a:ext uri="{FF2B5EF4-FFF2-40B4-BE49-F238E27FC236}">
                    <a16:creationId xmlns:a16="http://schemas.microsoft.com/office/drawing/2014/main" id="{D3261155-3878-4744-BEB2-5BE9EB11D4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0307" y="2212790"/>
                <a:ext cx="168848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textruta 112">
              <a:extLst>
                <a:ext uri="{FF2B5EF4-FFF2-40B4-BE49-F238E27FC236}">
                  <a16:creationId xmlns:a16="http://schemas.microsoft.com/office/drawing/2014/main" id="{28EBF2A3-5ECA-4942-A012-54787202B6D8}"/>
                </a:ext>
              </a:extLst>
            </p:cNvPr>
            <p:cNvSpPr txBox="1"/>
            <p:nvPr/>
          </p:nvSpPr>
          <p:spPr>
            <a:xfrm>
              <a:off x="742897" y="3623320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+mn-lt"/>
                </a:rPr>
                <a:t>=</a:t>
              </a:r>
            </a:p>
          </p:txBody>
        </p:sp>
      </p:grpSp>
      <p:grpSp>
        <p:nvGrpSpPr>
          <p:cNvPr id="117" name="Grupp 116">
            <a:extLst>
              <a:ext uri="{FF2B5EF4-FFF2-40B4-BE49-F238E27FC236}">
                <a16:creationId xmlns:a16="http://schemas.microsoft.com/office/drawing/2014/main" id="{FDFC834E-3BEB-AD45-83F1-E3257504ED81}"/>
              </a:ext>
            </a:extLst>
          </p:cNvPr>
          <p:cNvGrpSpPr/>
          <p:nvPr/>
        </p:nvGrpSpPr>
        <p:grpSpPr>
          <a:xfrm>
            <a:off x="5558333" y="4256442"/>
            <a:ext cx="786257" cy="678514"/>
            <a:chOff x="3798416" y="1857117"/>
            <a:chExt cx="786257" cy="678514"/>
          </a:xfrm>
        </p:grpSpPr>
        <p:sp>
          <p:nvSpPr>
            <p:cNvPr id="118" name="textruta 117">
              <a:extLst>
                <a:ext uri="{FF2B5EF4-FFF2-40B4-BE49-F238E27FC236}">
                  <a16:creationId xmlns:a16="http://schemas.microsoft.com/office/drawing/2014/main" id="{D16D1E4E-BCF7-5E4C-8635-5EB93E4893C4}"/>
                </a:ext>
              </a:extLst>
            </p:cNvPr>
            <p:cNvSpPr txBox="1"/>
            <p:nvPr/>
          </p:nvSpPr>
          <p:spPr>
            <a:xfrm>
              <a:off x="3880634" y="1857117"/>
              <a:ext cx="7040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2 </a:t>
              </a:r>
              <a:r>
                <a:rPr lang="is-IS" sz="2000" dirty="0">
                  <a:solidFill>
                    <a:srgbClr val="FF0000"/>
                  </a:solidFill>
                  <a:latin typeface="Bradley Hand" pitchFamily="2" charset="77"/>
                </a:rPr>
                <a:t>∙</a:t>
              </a:r>
              <a:r>
                <a:rPr lang="is-IS" sz="2000" dirty="0">
                  <a:latin typeface="Bradley Hand" pitchFamily="2" charset="77"/>
                </a:rPr>
                <a:t> </a:t>
              </a:r>
              <a:r>
                <a:rPr lang="sv-SE" sz="2000" dirty="0">
                  <a:solidFill>
                    <a:srgbClr val="FF0000"/>
                  </a:solidFill>
                  <a:latin typeface="Bradley Hand" pitchFamily="2" charset="77"/>
                </a:rPr>
                <a:t>4</a:t>
              </a:r>
            </a:p>
          </p:txBody>
        </p:sp>
        <p:sp>
          <p:nvSpPr>
            <p:cNvPr id="119" name="textruta 118">
              <a:extLst>
                <a:ext uri="{FF2B5EF4-FFF2-40B4-BE49-F238E27FC236}">
                  <a16:creationId xmlns:a16="http://schemas.microsoft.com/office/drawing/2014/main" id="{19DD31E1-09FD-F545-80DD-15B4EB72750E}"/>
                </a:ext>
              </a:extLst>
            </p:cNvPr>
            <p:cNvSpPr txBox="1"/>
            <p:nvPr/>
          </p:nvSpPr>
          <p:spPr>
            <a:xfrm>
              <a:off x="3798416" y="2135521"/>
              <a:ext cx="7777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 3</a:t>
              </a:r>
              <a:r>
                <a:rPr lang="is-IS" sz="2000" dirty="0">
                  <a:latin typeface="Bradley Hand" pitchFamily="2" charset="77"/>
                </a:rPr>
                <a:t> </a:t>
              </a:r>
              <a:r>
                <a:rPr lang="is-IS" sz="2000" dirty="0">
                  <a:solidFill>
                    <a:srgbClr val="FF0000"/>
                  </a:solidFill>
                  <a:latin typeface="Bradley Hand" pitchFamily="2" charset="77"/>
                </a:rPr>
                <a:t>∙</a:t>
              </a:r>
              <a:r>
                <a:rPr lang="is-IS" sz="2000" dirty="0">
                  <a:latin typeface="Bradley Hand" pitchFamily="2" charset="77"/>
                </a:rPr>
                <a:t> </a:t>
              </a:r>
              <a:r>
                <a:rPr lang="sv-SE" sz="2000" dirty="0">
                  <a:solidFill>
                    <a:srgbClr val="FF0000"/>
                  </a:solidFill>
                  <a:latin typeface="Bradley Hand" pitchFamily="2" charset="77"/>
                </a:rPr>
                <a:t>4</a:t>
              </a:r>
            </a:p>
          </p:txBody>
        </p:sp>
        <p:cxnSp>
          <p:nvCxnSpPr>
            <p:cNvPr id="120" name="Rak 119">
              <a:extLst>
                <a:ext uri="{FF2B5EF4-FFF2-40B4-BE49-F238E27FC236}">
                  <a16:creationId xmlns:a16="http://schemas.microsoft.com/office/drawing/2014/main" id="{1F6EEC32-47F5-D041-A9BC-350ABCCE91C8}"/>
                </a:ext>
              </a:extLst>
            </p:cNvPr>
            <p:cNvCxnSpPr>
              <a:cxnSpLocks/>
            </p:cNvCxnSpPr>
            <p:nvPr/>
          </p:nvCxnSpPr>
          <p:spPr>
            <a:xfrm>
              <a:off x="3877419" y="2183662"/>
              <a:ext cx="559444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Grupp 120">
            <a:extLst>
              <a:ext uri="{FF2B5EF4-FFF2-40B4-BE49-F238E27FC236}">
                <a16:creationId xmlns:a16="http://schemas.microsoft.com/office/drawing/2014/main" id="{0CA3B464-B2E7-5C4B-B21D-818039A4D585}"/>
              </a:ext>
            </a:extLst>
          </p:cNvPr>
          <p:cNvGrpSpPr/>
          <p:nvPr/>
        </p:nvGrpSpPr>
        <p:grpSpPr>
          <a:xfrm>
            <a:off x="6327749" y="4276287"/>
            <a:ext cx="479618" cy="663261"/>
            <a:chOff x="3966541" y="1876962"/>
            <a:chExt cx="479618" cy="663261"/>
          </a:xfrm>
        </p:grpSpPr>
        <p:sp>
          <p:nvSpPr>
            <p:cNvPr id="122" name="textruta 121">
              <a:extLst>
                <a:ext uri="{FF2B5EF4-FFF2-40B4-BE49-F238E27FC236}">
                  <a16:creationId xmlns:a16="http://schemas.microsoft.com/office/drawing/2014/main" id="{B84F0D5C-CAEB-B54F-9BF5-0C1A5042C87F}"/>
                </a:ext>
              </a:extLst>
            </p:cNvPr>
            <p:cNvSpPr txBox="1"/>
            <p:nvPr/>
          </p:nvSpPr>
          <p:spPr>
            <a:xfrm>
              <a:off x="4024253" y="1876962"/>
              <a:ext cx="3289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8</a:t>
              </a:r>
            </a:p>
          </p:txBody>
        </p:sp>
        <p:sp>
          <p:nvSpPr>
            <p:cNvPr id="123" name="textruta 122">
              <a:extLst>
                <a:ext uri="{FF2B5EF4-FFF2-40B4-BE49-F238E27FC236}">
                  <a16:creationId xmlns:a16="http://schemas.microsoft.com/office/drawing/2014/main" id="{35828F34-78CD-384D-BCD8-204BD1B0628B}"/>
                </a:ext>
              </a:extLst>
            </p:cNvPr>
            <p:cNvSpPr txBox="1"/>
            <p:nvPr/>
          </p:nvSpPr>
          <p:spPr>
            <a:xfrm>
              <a:off x="3966541" y="2140113"/>
              <a:ext cx="4796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12</a:t>
              </a:r>
            </a:p>
          </p:txBody>
        </p:sp>
        <p:cxnSp>
          <p:nvCxnSpPr>
            <p:cNvPr id="124" name="Rak 123">
              <a:extLst>
                <a:ext uri="{FF2B5EF4-FFF2-40B4-BE49-F238E27FC236}">
                  <a16:creationId xmlns:a16="http://schemas.microsoft.com/office/drawing/2014/main" id="{83A62938-6639-3949-9A00-DAC97226D79C}"/>
                </a:ext>
              </a:extLst>
            </p:cNvPr>
            <p:cNvCxnSpPr/>
            <p:nvPr/>
          </p:nvCxnSpPr>
          <p:spPr>
            <a:xfrm>
              <a:off x="4026051" y="2192377"/>
              <a:ext cx="301660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Grupp 124">
            <a:extLst>
              <a:ext uri="{FF2B5EF4-FFF2-40B4-BE49-F238E27FC236}">
                <a16:creationId xmlns:a16="http://schemas.microsoft.com/office/drawing/2014/main" id="{48CF6B64-9ABB-C241-8D38-348AAFD39995}"/>
              </a:ext>
            </a:extLst>
          </p:cNvPr>
          <p:cNvGrpSpPr/>
          <p:nvPr/>
        </p:nvGrpSpPr>
        <p:grpSpPr>
          <a:xfrm>
            <a:off x="5139093" y="4273759"/>
            <a:ext cx="530086" cy="639219"/>
            <a:chOff x="525717" y="3526199"/>
            <a:chExt cx="530086" cy="639219"/>
          </a:xfrm>
        </p:grpSpPr>
        <p:grpSp>
          <p:nvGrpSpPr>
            <p:cNvPr id="126" name="Grupp 125">
              <a:extLst>
                <a:ext uri="{FF2B5EF4-FFF2-40B4-BE49-F238E27FC236}">
                  <a16:creationId xmlns:a16="http://schemas.microsoft.com/office/drawing/2014/main" id="{EAA099D3-3D08-C74A-A9FB-2F8BF43DF6F5}"/>
                </a:ext>
              </a:extLst>
            </p:cNvPr>
            <p:cNvGrpSpPr/>
            <p:nvPr/>
          </p:nvGrpSpPr>
          <p:grpSpPr>
            <a:xfrm>
              <a:off x="525717" y="3526199"/>
              <a:ext cx="356804" cy="639219"/>
              <a:chOff x="3985638" y="1904484"/>
              <a:chExt cx="356804" cy="639219"/>
            </a:xfrm>
          </p:grpSpPr>
          <p:sp>
            <p:nvSpPr>
              <p:cNvPr id="128" name="textruta 127">
                <a:extLst>
                  <a:ext uri="{FF2B5EF4-FFF2-40B4-BE49-F238E27FC236}">
                    <a16:creationId xmlns:a16="http://schemas.microsoft.com/office/drawing/2014/main" id="{1A275158-C977-9A49-9500-7F533D693B70}"/>
                  </a:ext>
                </a:extLst>
              </p:cNvPr>
              <p:cNvSpPr txBox="1"/>
              <p:nvPr/>
            </p:nvSpPr>
            <p:spPr>
              <a:xfrm>
                <a:off x="3997476" y="1904484"/>
                <a:ext cx="3449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129" name="textruta 128">
                <a:extLst>
                  <a:ext uri="{FF2B5EF4-FFF2-40B4-BE49-F238E27FC236}">
                    <a16:creationId xmlns:a16="http://schemas.microsoft.com/office/drawing/2014/main" id="{D9B3156E-15E7-524A-B0A3-2D57E4E8CA15}"/>
                  </a:ext>
                </a:extLst>
              </p:cNvPr>
              <p:cNvSpPr txBox="1"/>
              <p:nvPr/>
            </p:nvSpPr>
            <p:spPr>
              <a:xfrm>
                <a:off x="3985638" y="2143593"/>
                <a:ext cx="34817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130" name="Rak 129">
                <a:extLst>
                  <a:ext uri="{FF2B5EF4-FFF2-40B4-BE49-F238E27FC236}">
                    <a16:creationId xmlns:a16="http://schemas.microsoft.com/office/drawing/2014/main" id="{7DADBAC9-8EED-044F-A476-B2668F1C4F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0307" y="2212790"/>
                <a:ext cx="168848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7" name="textruta 126">
              <a:extLst>
                <a:ext uri="{FF2B5EF4-FFF2-40B4-BE49-F238E27FC236}">
                  <a16:creationId xmlns:a16="http://schemas.microsoft.com/office/drawing/2014/main" id="{8F6F536D-075C-F142-8BA6-27EAC3BC902E}"/>
                </a:ext>
              </a:extLst>
            </p:cNvPr>
            <p:cNvSpPr txBox="1"/>
            <p:nvPr/>
          </p:nvSpPr>
          <p:spPr>
            <a:xfrm>
              <a:off x="742897" y="3623320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>
                  <a:latin typeface="+mn-lt"/>
                </a:rPr>
                <a:t>=</a:t>
              </a:r>
            </a:p>
          </p:txBody>
        </p:sp>
      </p:grpSp>
      <p:sp>
        <p:nvSpPr>
          <p:cNvPr id="131" name="textruta 130">
            <a:extLst>
              <a:ext uri="{FF2B5EF4-FFF2-40B4-BE49-F238E27FC236}">
                <a16:creationId xmlns:a16="http://schemas.microsoft.com/office/drawing/2014/main" id="{6C06B5AF-9584-3842-A289-CFCEE4E8FC1C}"/>
              </a:ext>
            </a:extLst>
          </p:cNvPr>
          <p:cNvSpPr txBox="1"/>
          <p:nvPr/>
        </p:nvSpPr>
        <p:spPr>
          <a:xfrm>
            <a:off x="6168026" y="3572047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dirty="0"/>
              <a:t>=</a:t>
            </a:r>
          </a:p>
        </p:txBody>
      </p:sp>
      <p:sp>
        <p:nvSpPr>
          <p:cNvPr id="132" name="textruta 131">
            <a:extLst>
              <a:ext uri="{FF2B5EF4-FFF2-40B4-BE49-F238E27FC236}">
                <a16:creationId xmlns:a16="http://schemas.microsoft.com/office/drawing/2014/main" id="{C4480D8B-D058-2140-A7EE-9CFBC8E5EA76}"/>
              </a:ext>
            </a:extLst>
          </p:cNvPr>
          <p:cNvSpPr txBox="1"/>
          <p:nvPr/>
        </p:nvSpPr>
        <p:spPr>
          <a:xfrm>
            <a:off x="6155256" y="4370119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dirty="0"/>
              <a:t>=</a:t>
            </a:r>
          </a:p>
        </p:txBody>
      </p:sp>
      <p:grpSp>
        <p:nvGrpSpPr>
          <p:cNvPr id="133" name="Grupp 132">
            <a:extLst>
              <a:ext uri="{FF2B5EF4-FFF2-40B4-BE49-F238E27FC236}">
                <a16:creationId xmlns:a16="http://schemas.microsoft.com/office/drawing/2014/main" id="{0A4BF709-B1B5-FB47-8AFF-709E058AC6B5}"/>
              </a:ext>
            </a:extLst>
          </p:cNvPr>
          <p:cNvGrpSpPr/>
          <p:nvPr/>
        </p:nvGrpSpPr>
        <p:grpSpPr>
          <a:xfrm>
            <a:off x="5538667" y="5039527"/>
            <a:ext cx="1057404" cy="631379"/>
            <a:chOff x="5092415" y="2962756"/>
            <a:chExt cx="1057404" cy="631379"/>
          </a:xfrm>
        </p:grpSpPr>
        <p:grpSp>
          <p:nvGrpSpPr>
            <p:cNvPr id="134" name="Grupp 133">
              <a:extLst>
                <a:ext uri="{FF2B5EF4-FFF2-40B4-BE49-F238E27FC236}">
                  <a16:creationId xmlns:a16="http://schemas.microsoft.com/office/drawing/2014/main" id="{3D4D7476-20C0-2F48-9BF7-8C279AA2F631}"/>
                </a:ext>
              </a:extLst>
            </p:cNvPr>
            <p:cNvGrpSpPr/>
            <p:nvPr/>
          </p:nvGrpSpPr>
          <p:grpSpPr>
            <a:xfrm>
              <a:off x="5092415" y="2962756"/>
              <a:ext cx="351879" cy="631379"/>
              <a:chOff x="3981466" y="1876528"/>
              <a:chExt cx="351879" cy="631379"/>
            </a:xfrm>
          </p:grpSpPr>
          <p:sp>
            <p:nvSpPr>
              <p:cNvPr id="140" name="textruta 139">
                <a:extLst>
                  <a:ext uri="{FF2B5EF4-FFF2-40B4-BE49-F238E27FC236}">
                    <a16:creationId xmlns:a16="http://schemas.microsoft.com/office/drawing/2014/main" id="{B7FE5E8E-3F51-8048-98DD-8020A35E5449}"/>
                  </a:ext>
                </a:extLst>
              </p:cNvPr>
              <p:cNvSpPr txBox="1"/>
              <p:nvPr/>
            </p:nvSpPr>
            <p:spPr>
              <a:xfrm>
                <a:off x="3988379" y="1876528"/>
                <a:ext cx="3449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141" name="textruta 140">
                <a:extLst>
                  <a:ext uri="{FF2B5EF4-FFF2-40B4-BE49-F238E27FC236}">
                    <a16:creationId xmlns:a16="http://schemas.microsoft.com/office/drawing/2014/main" id="{F9B9A5E8-D525-6F49-A35E-CA7E8B149284}"/>
                  </a:ext>
                </a:extLst>
              </p:cNvPr>
              <p:cNvSpPr txBox="1"/>
              <p:nvPr/>
            </p:nvSpPr>
            <p:spPr>
              <a:xfrm>
                <a:off x="3981466" y="2107797"/>
                <a:ext cx="3449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142" name="Rak 141">
                <a:extLst>
                  <a:ext uri="{FF2B5EF4-FFF2-40B4-BE49-F238E27FC236}">
                    <a16:creationId xmlns:a16="http://schemas.microsoft.com/office/drawing/2014/main" id="{2919FAFF-D786-9248-841E-5431FEF997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52123" y="2179754"/>
                <a:ext cx="254989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Grupp 134">
              <a:extLst>
                <a:ext uri="{FF2B5EF4-FFF2-40B4-BE49-F238E27FC236}">
                  <a16:creationId xmlns:a16="http://schemas.microsoft.com/office/drawing/2014/main" id="{05B1C494-ACE5-7245-B12D-F2DA4A9D46CA}"/>
                </a:ext>
              </a:extLst>
            </p:cNvPr>
            <p:cNvGrpSpPr/>
            <p:nvPr/>
          </p:nvGrpSpPr>
          <p:grpSpPr>
            <a:xfrm>
              <a:off x="5804853" y="2962756"/>
              <a:ext cx="344966" cy="620356"/>
              <a:chOff x="4022815" y="1889151"/>
              <a:chExt cx="344966" cy="620356"/>
            </a:xfrm>
          </p:grpSpPr>
          <p:sp>
            <p:nvSpPr>
              <p:cNvPr id="137" name="textruta 136">
                <a:extLst>
                  <a:ext uri="{FF2B5EF4-FFF2-40B4-BE49-F238E27FC236}">
                    <a16:creationId xmlns:a16="http://schemas.microsoft.com/office/drawing/2014/main" id="{AB17B356-5F8F-014C-B327-35F13166ADA4}"/>
                  </a:ext>
                </a:extLst>
              </p:cNvPr>
              <p:cNvSpPr txBox="1"/>
              <p:nvPr/>
            </p:nvSpPr>
            <p:spPr>
              <a:xfrm>
                <a:off x="4022815" y="1889151"/>
                <a:ext cx="3449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138" name="textruta 137">
                <a:extLst>
                  <a:ext uri="{FF2B5EF4-FFF2-40B4-BE49-F238E27FC236}">
                    <a16:creationId xmlns:a16="http://schemas.microsoft.com/office/drawing/2014/main" id="{A2D51B16-F2DF-B140-B6B4-00DD9CE3DED3}"/>
                  </a:ext>
                </a:extLst>
              </p:cNvPr>
              <p:cNvSpPr txBox="1"/>
              <p:nvPr/>
            </p:nvSpPr>
            <p:spPr>
              <a:xfrm>
                <a:off x="4026021" y="2109397"/>
                <a:ext cx="33855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139" name="Rak 138">
                <a:extLst>
                  <a:ext uri="{FF2B5EF4-FFF2-40B4-BE49-F238E27FC236}">
                    <a16:creationId xmlns:a16="http://schemas.microsoft.com/office/drawing/2014/main" id="{4B5976A5-8678-A64D-9D04-A78A4076FC60}"/>
                  </a:ext>
                </a:extLst>
              </p:cNvPr>
              <p:cNvCxnSpPr/>
              <p:nvPr/>
            </p:nvCxnSpPr>
            <p:spPr>
              <a:xfrm>
                <a:off x="4026051" y="2192377"/>
                <a:ext cx="30166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6" name="Rektangel 135">
              <a:extLst>
                <a:ext uri="{FF2B5EF4-FFF2-40B4-BE49-F238E27FC236}">
                  <a16:creationId xmlns:a16="http://schemas.microsoft.com/office/drawing/2014/main" id="{3BAFEC05-2E76-5B4B-803D-9D3C68D8903F}"/>
                </a:ext>
              </a:extLst>
            </p:cNvPr>
            <p:cNvSpPr/>
            <p:nvPr/>
          </p:nvSpPr>
          <p:spPr>
            <a:xfrm>
              <a:off x="5466267" y="3052204"/>
              <a:ext cx="31290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2000" dirty="0"/>
                <a:t>&gt;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15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6" grpId="0"/>
      <p:bldP spid="45" grpId="0" animBg="1"/>
      <p:bldP spid="46" grpId="0"/>
      <p:bldP spid="56" grpId="0" animBg="1"/>
      <p:bldP spid="72" grpId="0"/>
      <p:bldP spid="73" grpId="0"/>
      <p:bldP spid="94" grpId="0" animBg="1"/>
      <p:bldP spid="95" grpId="0" animBg="1"/>
      <p:bldP spid="96" grpId="0"/>
      <p:bldP spid="131" grpId="0"/>
      <p:bldP spid="1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864BE7F-C002-524A-B27B-5B9AD6384F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418" y="182063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	                          	    Bråkform och decimalform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6F1128F7-25DF-1847-A5D7-10FAF7A7B2F8}"/>
              </a:ext>
            </a:extLst>
          </p:cNvPr>
          <p:cNvSpPr/>
          <p:nvPr/>
        </p:nvSpPr>
        <p:spPr>
          <a:xfrm>
            <a:off x="2318342" y="1223409"/>
            <a:ext cx="4883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 här sambanden är bra att kunna utantill: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26F17705-521E-624D-9FFE-927767ABE384}"/>
              </a:ext>
            </a:extLst>
          </p:cNvPr>
          <p:cNvSpPr/>
          <p:nvPr/>
        </p:nvSpPr>
        <p:spPr>
          <a:xfrm>
            <a:off x="1637607" y="1872519"/>
            <a:ext cx="61301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C00000"/>
                </a:solidFill>
              </a:rPr>
              <a:t>Med bokstäver   		  Bråkform 		  Decimalform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CB53F66-1CBC-C545-B885-44797CE9337C}"/>
              </a:ext>
            </a:extLst>
          </p:cNvPr>
          <p:cNvSpPr/>
          <p:nvPr/>
        </p:nvSpPr>
        <p:spPr>
          <a:xfrm>
            <a:off x="1777012" y="3228248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hundradel</a:t>
            </a: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3788F6DA-E321-C242-AFC2-99C65D5C7A86}"/>
              </a:ext>
            </a:extLst>
          </p:cNvPr>
          <p:cNvGrpSpPr/>
          <p:nvPr/>
        </p:nvGrpSpPr>
        <p:grpSpPr>
          <a:xfrm>
            <a:off x="4309230" y="3034082"/>
            <a:ext cx="691391" cy="687963"/>
            <a:chOff x="4137565" y="3105410"/>
            <a:chExt cx="691391" cy="687963"/>
          </a:xfrm>
        </p:grpSpPr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EFB6AE17-30AB-0B42-8CFF-81CFA4BA3F96}"/>
                </a:ext>
              </a:extLst>
            </p:cNvPr>
            <p:cNvSpPr/>
            <p:nvPr/>
          </p:nvSpPr>
          <p:spPr>
            <a:xfrm>
              <a:off x="4258816" y="3105410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E68C37F4-8F88-7143-9A76-4E123FD60783}"/>
                </a:ext>
              </a:extLst>
            </p:cNvPr>
            <p:cNvSpPr/>
            <p:nvPr/>
          </p:nvSpPr>
          <p:spPr>
            <a:xfrm>
              <a:off x="4137565" y="3393263"/>
              <a:ext cx="69139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100</a:t>
              </a:r>
            </a:p>
          </p:txBody>
        </p:sp>
        <p:cxnSp>
          <p:nvCxnSpPr>
            <p:cNvPr id="11" name="Rak 10">
              <a:extLst>
                <a:ext uri="{FF2B5EF4-FFF2-40B4-BE49-F238E27FC236}">
                  <a16:creationId xmlns:a16="http://schemas.microsoft.com/office/drawing/2014/main" id="{CFC3B0C0-40BC-B149-8A10-FB8E8059733D}"/>
                </a:ext>
              </a:extLst>
            </p:cNvPr>
            <p:cNvCxnSpPr>
              <a:cxnSpLocks/>
            </p:cNvCxnSpPr>
            <p:nvPr/>
          </p:nvCxnSpPr>
          <p:spPr>
            <a:xfrm>
              <a:off x="4232914" y="3442424"/>
              <a:ext cx="3716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2" name="Rektangel 11">
            <a:extLst>
              <a:ext uri="{FF2B5EF4-FFF2-40B4-BE49-F238E27FC236}">
                <a16:creationId xmlns:a16="http://schemas.microsoft.com/office/drawing/2014/main" id="{C9164144-2932-9A43-AEE9-011C1A8C396F}"/>
              </a:ext>
            </a:extLst>
          </p:cNvPr>
          <p:cNvSpPr/>
          <p:nvPr/>
        </p:nvSpPr>
        <p:spPr>
          <a:xfrm>
            <a:off x="6425975" y="3168597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0,01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5505B398-A2A3-FD4D-8FBD-A96D85A0CE3C}"/>
              </a:ext>
            </a:extLst>
          </p:cNvPr>
          <p:cNvSpPr/>
          <p:nvPr/>
        </p:nvSpPr>
        <p:spPr>
          <a:xfrm>
            <a:off x="1777013" y="3923218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tiondel</a:t>
            </a:r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758DE453-CA1D-2A41-8B6D-2B4C38B6AD0A}"/>
              </a:ext>
            </a:extLst>
          </p:cNvPr>
          <p:cNvGrpSpPr/>
          <p:nvPr/>
        </p:nvGrpSpPr>
        <p:grpSpPr>
          <a:xfrm>
            <a:off x="4365662" y="3768707"/>
            <a:ext cx="518930" cy="679854"/>
            <a:chOff x="863471" y="1769966"/>
            <a:chExt cx="518930" cy="679854"/>
          </a:xfrm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B9C399B2-5C18-3C4D-93FB-EBB761583294}"/>
                </a:ext>
              </a:extLst>
            </p:cNvPr>
            <p:cNvSpPr/>
            <p:nvPr/>
          </p:nvSpPr>
          <p:spPr>
            <a:xfrm>
              <a:off x="913128" y="1769966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34343536-133D-AF44-9DDC-4C62D4F9D878}"/>
                </a:ext>
              </a:extLst>
            </p:cNvPr>
            <p:cNvSpPr/>
            <p:nvPr/>
          </p:nvSpPr>
          <p:spPr>
            <a:xfrm>
              <a:off x="863471" y="2049710"/>
              <a:ext cx="50007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</a:t>
              </a:r>
            </a:p>
          </p:txBody>
        </p:sp>
        <p:cxnSp>
          <p:nvCxnSpPr>
            <p:cNvPr id="17" name="Rak 16">
              <a:extLst>
                <a:ext uri="{FF2B5EF4-FFF2-40B4-BE49-F238E27FC236}">
                  <a16:creationId xmlns:a16="http://schemas.microsoft.com/office/drawing/2014/main" id="{E6C0E16E-FD48-8A4C-99BD-4BBECED1AF1D}"/>
                </a:ext>
              </a:extLst>
            </p:cNvPr>
            <p:cNvCxnSpPr>
              <a:cxnSpLocks/>
            </p:cNvCxnSpPr>
            <p:nvPr/>
          </p:nvCxnSpPr>
          <p:spPr>
            <a:xfrm>
              <a:off x="941921" y="2099707"/>
              <a:ext cx="2672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8" name="Rektangel 17">
            <a:extLst>
              <a:ext uri="{FF2B5EF4-FFF2-40B4-BE49-F238E27FC236}">
                <a16:creationId xmlns:a16="http://schemas.microsoft.com/office/drawing/2014/main" id="{A185BF0A-6067-C044-B92A-1A6B832402E7}"/>
              </a:ext>
            </a:extLst>
          </p:cNvPr>
          <p:cNvSpPr/>
          <p:nvPr/>
        </p:nvSpPr>
        <p:spPr>
          <a:xfrm>
            <a:off x="6510340" y="3898393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0,1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60FEB8DE-55B4-A349-8805-0A13732BD972}"/>
              </a:ext>
            </a:extLst>
          </p:cNvPr>
          <p:cNvSpPr/>
          <p:nvPr/>
        </p:nvSpPr>
        <p:spPr>
          <a:xfrm>
            <a:off x="1777013" y="4725596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halv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1927AB69-7D6A-3947-9BC6-5EBD700D66A6}"/>
              </a:ext>
            </a:extLst>
          </p:cNvPr>
          <p:cNvGrpSpPr/>
          <p:nvPr/>
        </p:nvGrpSpPr>
        <p:grpSpPr>
          <a:xfrm>
            <a:off x="4424704" y="4586961"/>
            <a:ext cx="469273" cy="657297"/>
            <a:chOff x="913128" y="1769966"/>
            <a:chExt cx="469273" cy="657297"/>
          </a:xfrm>
        </p:grpSpPr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0E6CF647-9D1F-D64B-ADB4-D29A5E1FCD8B}"/>
                </a:ext>
              </a:extLst>
            </p:cNvPr>
            <p:cNvSpPr/>
            <p:nvPr/>
          </p:nvSpPr>
          <p:spPr>
            <a:xfrm>
              <a:off x="913128" y="1769966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4ECDD05C-DA89-F643-803B-EC4DD6C554EB}"/>
                </a:ext>
              </a:extLst>
            </p:cNvPr>
            <p:cNvSpPr/>
            <p:nvPr/>
          </p:nvSpPr>
          <p:spPr>
            <a:xfrm>
              <a:off x="915489" y="2027153"/>
              <a:ext cx="28429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2</a:t>
              </a:r>
            </a:p>
          </p:txBody>
        </p:sp>
        <p:cxnSp>
          <p:nvCxnSpPr>
            <p:cNvPr id="23" name="Rak 22">
              <a:extLst>
                <a:ext uri="{FF2B5EF4-FFF2-40B4-BE49-F238E27FC236}">
                  <a16:creationId xmlns:a16="http://schemas.microsoft.com/office/drawing/2014/main" id="{4717E381-6CEF-1D41-AFBD-0D0BF662399C}"/>
                </a:ext>
              </a:extLst>
            </p:cNvPr>
            <p:cNvCxnSpPr>
              <a:cxnSpLocks/>
            </p:cNvCxnSpPr>
            <p:nvPr/>
          </p:nvCxnSpPr>
          <p:spPr>
            <a:xfrm>
              <a:off x="941921" y="2099707"/>
              <a:ext cx="2672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Rektangel 23">
            <a:extLst>
              <a:ext uri="{FF2B5EF4-FFF2-40B4-BE49-F238E27FC236}">
                <a16:creationId xmlns:a16="http://schemas.microsoft.com/office/drawing/2014/main" id="{FAE3FE98-EE53-C844-8D32-51B854921897}"/>
              </a:ext>
            </a:extLst>
          </p:cNvPr>
          <p:cNvSpPr/>
          <p:nvPr/>
        </p:nvSpPr>
        <p:spPr>
          <a:xfrm>
            <a:off x="6510340" y="4716647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0,5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C5E5ABD1-46B6-A54B-8EE1-54D73922C56A}"/>
              </a:ext>
            </a:extLst>
          </p:cNvPr>
          <p:cNvSpPr/>
          <p:nvPr/>
        </p:nvSpPr>
        <p:spPr>
          <a:xfrm>
            <a:off x="1777013" y="5434709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fjärdedel</a:t>
            </a:r>
          </a:p>
        </p:txBody>
      </p:sp>
      <p:grpSp>
        <p:nvGrpSpPr>
          <p:cNvPr id="26" name="Grupp 25">
            <a:extLst>
              <a:ext uri="{FF2B5EF4-FFF2-40B4-BE49-F238E27FC236}">
                <a16:creationId xmlns:a16="http://schemas.microsoft.com/office/drawing/2014/main" id="{4978866A-F5AE-D34D-82BB-4B6FE4F5A93B}"/>
              </a:ext>
            </a:extLst>
          </p:cNvPr>
          <p:cNvGrpSpPr/>
          <p:nvPr/>
        </p:nvGrpSpPr>
        <p:grpSpPr>
          <a:xfrm>
            <a:off x="4444112" y="5286342"/>
            <a:ext cx="478658" cy="676911"/>
            <a:chOff x="903743" y="1769966"/>
            <a:chExt cx="478658" cy="676911"/>
          </a:xfrm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97781DCE-BBD4-0F4B-9A0C-3767BDB0219C}"/>
                </a:ext>
              </a:extLst>
            </p:cNvPr>
            <p:cNvSpPr/>
            <p:nvPr/>
          </p:nvSpPr>
          <p:spPr>
            <a:xfrm>
              <a:off x="913128" y="1769966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8BC9223E-BAF2-3546-91A4-7337C801A7D1}"/>
                </a:ext>
              </a:extLst>
            </p:cNvPr>
            <p:cNvSpPr/>
            <p:nvPr/>
          </p:nvSpPr>
          <p:spPr>
            <a:xfrm>
              <a:off x="903743" y="2046767"/>
              <a:ext cx="42162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4</a:t>
              </a:r>
            </a:p>
          </p:txBody>
        </p:sp>
        <p:cxnSp>
          <p:nvCxnSpPr>
            <p:cNvPr id="29" name="Rak 28">
              <a:extLst>
                <a:ext uri="{FF2B5EF4-FFF2-40B4-BE49-F238E27FC236}">
                  <a16:creationId xmlns:a16="http://schemas.microsoft.com/office/drawing/2014/main" id="{B01AA2AD-4CAB-A24E-B061-EFA57629DFD0}"/>
                </a:ext>
              </a:extLst>
            </p:cNvPr>
            <p:cNvCxnSpPr>
              <a:cxnSpLocks/>
            </p:cNvCxnSpPr>
            <p:nvPr/>
          </p:nvCxnSpPr>
          <p:spPr>
            <a:xfrm>
              <a:off x="941921" y="2099707"/>
              <a:ext cx="2672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0" name="Rektangel 29">
            <a:extLst>
              <a:ext uri="{FF2B5EF4-FFF2-40B4-BE49-F238E27FC236}">
                <a16:creationId xmlns:a16="http://schemas.microsoft.com/office/drawing/2014/main" id="{BFC07179-D42F-1F40-817C-04C5551950EE}"/>
              </a:ext>
            </a:extLst>
          </p:cNvPr>
          <p:cNvSpPr/>
          <p:nvPr/>
        </p:nvSpPr>
        <p:spPr>
          <a:xfrm>
            <a:off x="6510340" y="5416028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0,25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FA431B5E-016A-D54D-9658-1B5126A95C21}"/>
              </a:ext>
            </a:extLst>
          </p:cNvPr>
          <p:cNvSpPr/>
          <p:nvPr/>
        </p:nvSpPr>
        <p:spPr>
          <a:xfrm>
            <a:off x="1777014" y="6143823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femtedel</a:t>
            </a:r>
          </a:p>
        </p:txBody>
      </p:sp>
      <p:grpSp>
        <p:nvGrpSpPr>
          <p:cNvPr id="32" name="Grupp 31">
            <a:extLst>
              <a:ext uri="{FF2B5EF4-FFF2-40B4-BE49-F238E27FC236}">
                <a16:creationId xmlns:a16="http://schemas.microsoft.com/office/drawing/2014/main" id="{28990D01-C126-1142-BB2F-F1B303A52668}"/>
              </a:ext>
            </a:extLst>
          </p:cNvPr>
          <p:cNvGrpSpPr/>
          <p:nvPr/>
        </p:nvGrpSpPr>
        <p:grpSpPr>
          <a:xfrm>
            <a:off x="4482290" y="6005337"/>
            <a:ext cx="469273" cy="661687"/>
            <a:chOff x="913128" y="1769966"/>
            <a:chExt cx="469273" cy="661687"/>
          </a:xfrm>
        </p:grpSpPr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4F95E308-4653-D14B-BC2D-DF642D4A26AD}"/>
                </a:ext>
              </a:extLst>
            </p:cNvPr>
            <p:cNvSpPr/>
            <p:nvPr/>
          </p:nvSpPr>
          <p:spPr>
            <a:xfrm>
              <a:off x="913128" y="1769966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71BEF261-6556-8A46-97EC-0E6B68E347F6}"/>
                </a:ext>
              </a:extLst>
            </p:cNvPr>
            <p:cNvSpPr/>
            <p:nvPr/>
          </p:nvSpPr>
          <p:spPr>
            <a:xfrm>
              <a:off x="918004" y="2031543"/>
              <a:ext cx="3274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5</a:t>
              </a:r>
            </a:p>
          </p:txBody>
        </p:sp>
        <p:cxnSp>
          <p:nvCxnSpPr>
            <p:cNvPr id="35" name="Rak 34">
              <a:extLst>
                <a:ext uri="{FF2B5EF4-FFF2-40B4-BE49-F238E27FC236}">
                  <a16:creationId xmlns:a16="http://schemas.microsoft.com/office/drawing/2014/main" id="{7D563842-0456-8C40-912A-978D18B400E1}"/>
                </a:ext>
              </a:extLst>
            </p:cNvPr>
            <p:cNvCxnSpPr>
              <a:cxnSpLocks/>
            </p:cNvCxnSpPr>
            <p:nvPr/>
          </p:nvCxnSpPr>
          <p:spPr>
            <a:xfrm>
              <a:off x="941921" y="2099707"/>
              <a:ext cx="2672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6" name="Rektangel 35">
            <a:extLst>
              <a:ext uri="{FF2B5EF4-FFF2-40B4-BE49-F238E27FC236}">
                <a16:creationId xmlns:a16="http://schemas.microsoft.com/office/drawing/2014/main" id="{FD84F0B2-7B97-684E-B805-483F2FFBF19B}"/>
              </a:ext>
            </a:extLst>
          </p:cNvPr>
          <p:cNvSpPr/>
          <p:nvPr/>
        </p:nvSpPr>
        <p:spPr>
          <a:xfrm>
            <a:off x="6596241" y="6130793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0,2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FC2AFA5A-8A9A-E845-A0D4-1C8763EB19DD}"/>
              </a:ext>
            </a:extLst>
          </p:cNvPr>
          <p:cNvSpPr/>
          <p:nvPr/>
        </p:nvSpPr>
        <p:spPr>
          <a:xfrm>
            <a:off x="1078454" y="704125"/>
            <a:ext cx="7812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Bråk kan skrivas i decimalform och tal i decimalform kan skrivas som bråk.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9D6261C2-5A5E-DB4D-A264-44F93D4EF746}"/>
              </a:ext>
            </a:extLst>
          </p:cNvPr>
          <p:cNvSpPr/>
          <p:nvPr/>
        </p:nvSpPr>
        <p:spPr>
          <a:xfrm>
            <a:off x="1777011" y="2421138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tusendel</a:t>
            </a:r>
          </a:p>
        </p:txBody>
      </p:sp>
      <p:grpSp>
        <p:nvGrpSpPr>
          <p:cNvPr id="39" name="Grupp 38">
            <a:extLst>
              <a:ext uri="{FF2B5EF4-FFF2-40B4-BE49-F238E27FC236}">
                <a16:creationId xmlns:a16="http://schemas.microsoft.com/office/drawing/2014/main" id="{6F32DB12-0F2F-9D49-A4FE-8F5A0D09D274}"/>
              </a:ext>
            </a:extLst>
          </p:cNvPr>
          <p:cNvGrpSpPr/>
          <p:nvPr/>
        </p:nvGrpSpPr>
        <p:grpSpPr>
          <a:xfrm>
            <a:off x="4246496" y="2213227"/>
            <a:ext cx="801493" cy="688907"/>
            <a:chOff x="4087631" y="3105158"/>
            <a:chExt cx="801493" cy="688907"/>
          </a:xfrm>
        </p:grpSpPr>
        <p:sp>
          <p:nvSpPr>
            <p:cNvPr id="40" name="Rektangel 39">
              <a:extLst>
                <a:ext uri="{FF2B5EF4-FFF2-40B4-BE49-F238E27FC236}">
                  <a16:creationId xmlns:a16="http://schemas.microsoft.com/office/drawing/2014/main" id="{AE928E81-DE26-BF43-BCB4-DC082470B3AF}"/>
                </a:ext>
              </a:extLst>
            </p:cNvPr>
            <p:cNvSpPr/>
            <p:nvPr/>
          </p:nvSpPr>
          <p:spPr>
            <a:xfrm>
              <a:off x="4282409" y="3105158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41" name="Rektangel 40">
              <a:extLst>
                <a:ext uri="{FF2B5EF4-FFF2-40B4-BE49-F238E27FC236}">
                  <a16:creationId xmlns:a16="http://schemas.microsoft.com/office/drawing/2014/main" id="{E1BF8637-1636-8643-A5F9-7EB4A8CA08DB}"/>
                </a:ext>
              </a:extLst>
            </p:cNvPr>
            <p:cNvSpPr/>
            <p:nvPr/>
          </p:nvSpPr>
          <p:spPr>
            <a:xfrm>
              <a:off x="4087631" y="3393955"/>
              <a:ext cx="80149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1 000</a:t>
              </a:r>
            </a:p>
          </p:txBody>
        </p:sp>
        <p:cxnSp>
          <p:nvCxnSpPr>
            <p:cNvPr id="42" name="Rak 41">
              <a:extLst>
                <a:ext uri="{FF2B5EF4-FFF2-40B4-BE49-F238E27FC236}">
                  <a16:creationId xmlns:a16="http://schemas.microsoft.com/office/drawing/2014/main" id="{44D4CDA3-B466-3F44-92A9-83BD96159857}"/>
                </a:ext>
              </a:extLst>
            </p:cNvPr>
            <p:cNvCxnSpPr>
              <a:cxnSpLocks/>
            </p:cNvCxnSpPr>
            <p:nvPr/>
          </p:nvCxnSpPr>
          <p:spPr>
            <a:xfrm>
              <a:off x="4232914" y="3442424"/>
              <a:ext cx="42759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3" name="Rektangel 42">
            <a:extLst>
              <a:ext uri="{FF2B5EF4-FFF2-40B4-BE49-F238E27FC236}">
                <a16:creationId xmlns:a16="http://schemas.microsoft.com/office/drawing/2014/main" id="{EE311E8A-3E19-574F-80FF-434E444BBF3C}"/>
              </a:ext>
            </a:extLst>
          </p:cNvPr>
          <p:cNvSpPr/>
          <p:nvPr/>
        </p:nvSpPr>
        <p:spPr>
          <a:xfrm>
            <a:off x="6324990" y="2350438"/>
            <a:ext cx="893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0,001</a:t>
            </a:r>
          </a:p>
        </p:txBody>
      </p:sp>
    </p:spTree>
    <p:extLst>
      <p:ext uri="{BB962C8B-B14F-4D97-AF65-F5344CB8AC3E}">
        <p14:creationId xmlns:p14="http://schemas.microsoft.com/office/powerpoint/2010/main" val="416842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8" grpId="0"/>
      <p:bldP spid="19" grpId="0"/>
      <p:bldP spid="24" grpId="0"/>
      <p:bldP spid="25" grpId="0"/>
      <p:bldP spid="30" grpId="0"/>
      <p:bldP spid="31" grpId="0"/>
      <p:bldP spid="36" grpId="0"/>
      <p:bldP spid="37" grpId="0"/>
      <p:bldP spid="38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0ECAA1F5-3DAF-FF44-806C-79B47875A06B}"/>
              </a:ext>
            </a:extLst>
          </p:cNvPr>
          <p:cNvSpPr/>
          <p:nvPr/>
        </p:nvSpPr>
        <p:spPr>
          <a:xfrm>
            <a:off x="1067058" y="844037"/>
            <a:ext cx="78139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Vissa bråk har oändligt många decimaler när de skrivs i decimalform.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CB050042-82FB-7B4E-9FEF-83CDD6D4F8F7}"/>
              </a:ext>
            </a:extLst>
          </p:cNvPr>
          <p:cNvGrpSpPr/>
          <p:nvPr/>
        </p:nvGrpSpPr>
        <p:grpSpPr>
          <a:xfrm>
            <a:off x="4034444" y="3136667"/>
            <a:ext cx="469273" cy="644019"/>
            <a:chOff x="4282409" y="3133504"/>
            <a:chExt cx="469273" cy="644019"/>
          </a:xfrm>
        </p:grpSpPr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2EEC9863-DE94-7543-805A-A7482999281B}"/>
                </a:ext>
              </a:extLst>
            </p:cNvPr>
            <p:cNvSpPr/>
            <p:nvPr/>
          </p:nvSpPr>
          <p:spPr>
            <a:xfrm>
              <a:off x="4282409" y="3133504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8B3EFA70-AA14-2F45-B0BD-9B7F71E20B8D}"/>
                </a:ext>
              </a:extLst>
            </p:cNvPr>
            <p:cNvSpPr/>
            <p:nvPr/>
          </p:nvSpPr>
          <p:spPr>
            <a:xfrm>
              <a:off x="4295249" y="3377413"/>
              <a:ext cx="3029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3</a:t>
              </a:r>
            </a:p>
          </p:txBody>
        </p:sp>
        <p:cxnSp>
          <p:nvCxnSpPr>
            <p:cNvPr id="6" name="Rak 5">
              <a:extLst>
                <a:ext uri="{FF2B5EF4-FFF2-40B4-BE49-F238E27FC236}">
                  <a16:creationId xmlns:a16="http://schemas.microsoft.com/office/drawing/2014/main" id="{E8170A29-540A-6041-BD75-CF56B7A613EB}"/>
                </a:ext>
              </a:extLst>
            </p:cNvPr>
            <p:cNvCxnSpPr>
              <a:cxnSpLocks/>
            </p:cNvCxnSpPr>
            <p:nvPr/>
          </p:nvCxnSpPr>
          <p:spPr>
            <a:xfrm>
              <a:off x="4339811" y="3466625"/>
              <a:ext cx="2137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Rektangel 6">
            <a:extLst>
              <a:ext uri="{FF2B5EF4-FFF2-40B4-BE49-F238E27FC236}">
                <a16:creationId xmlns:a16="http://schemas.microsoft.com/office/drawing/2014/main" id="{F9776EA6-BE83-604C-8F77-E76689F35E4C}"/>
              </a:ext>
            </a:extLst>
          </p:cNvPr>
          <p:cNvSpPr/>
          <p:nvPr/>
        </p:nvSpPr>
        <p:spPr>
          <a:xfrm>
            <a:off x="4420540" y="3228945"/>
            <a:ext cx="3029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≈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0B4D6685-BC15-BA45-A255-C5B5C26391D9}"/>
              </a:ext>
            </a:extLst>
          </p:cNvPr>
          <p:cNvSpPr/>
          <p:nvPr/>
        </p:nvSpPr>
        <p:spPr>
          <a:xfrm>
            <a:off x="4723459" y="3244449"/>
            <a:ext cx="893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0,33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C0259FB6-E922-3F4E-AC2B-670F673CF1E8}"/>
              </a:ext>
            </a:extLst>
          </p:cNvPr>
          <p:cNvSpPr/>
          <p:nvPr/>
        </p:nvSpPr>
        <p:spPr>
          <a:xfrm>
            <a:off x="1067058" y="1251899"/>
            <a:ext cx="78139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 får då </a:t>
            </a:r>
            <a:r>
              <a:rPr lang="sv-SE" sz="2000" i="1" dirty="0">
                <a:solidFill>
                  <a:srgbClr val="C00000"/>
                </a:solidFill>
              </a:rPr>
              <a:t>avrunda</a:t>
            </a:r>
            <a:r>
              <a:rPr lang="sv-SE" sz="2000" dirty="0"/>
              <a:t>. Då får vi ett ungefärligt värde som kallas </a:t>
            </a:r>
            <a:r>
              <a:rPr lang="sv-SE" sz="2000" i="1" dirty="0">
                <a:solidFill>
                  <a:srgbClr val="C00000"/>
                </a:solidFill>
              </a:rPr>
              <a:t>närmevärde</a:t>
            </a:r>
            <a:r>
              <a:rPr lang="sv-SE" sz="2000" dirty="0"/>
              <a:t>.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7620F75-F242-9A4C-A779-335F1E8C7684}"/>
              </a:ext>
            </a:extLst>
          </p:cNvPr>
          <p:cNvSpPr/>
          <p:nvPr/>
        </p:nvSpPr>
        <p:spPr>
          <a:xfrm>
            <a:off x="2745061" y="2273682"/>
            <a:ext cx="36538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Några exempel på sådana tal är: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B7A9F8AA-BB06-A846-839E-CA932DF60C87}"/>
              </a:ext>
            </a:extLst>
          </p:cNvPr>
          <p:cNvGrpSpPr/>
          <p:nvPr/>
        </p:nvGrpSpPr>
        <p:grpSpPr>
          <a:xfrm>
            <a:off x="4047284" y="4077264"/>
            <a:ext cx="469273" cy="643181"/>
            <a:chOff x="4282409" y="3134342"/>
            <a:chExt cx="469273" cy="643181"/>
          </a:xfrm>
        </p:grpSpPr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79FB472D-304E-9341-839F-76E6CDBC69DA}"/>
                </a:ext>
              </a:extLst>
            </p:cNvPr>
            <p:cNvSpPr/>
            <p:nvPr/>
          </p:nvSpPr>
          <p:spPr>
            <a:xfrm>
              <a:off x="4282409" y="3134342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2</a:t>
              </a:r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F066644F-83E6-BF4F-A13D-0705568544BA}"/>
                </a:ext>
              </a:extLst>
            </p:cNvPr>
            <p:cNvSpPr/>
            <p:nvPr/>
          </p:nvSpPr>
          <p:spPr>
            <a:xfrm>
              <a:off x="4295249" y="3377413"/>
              <a:ext cx="3029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3</a:t>
              </a:r>
            </a:p>
          </p:txBody>
        </p:sp>
        <p:cxnSp>
          <p:nvCxnSpPr>
            <p:cNvPr id="16" name="Rak 15">
              <a:extLst>
                <a:ext uri="{FF2B5EF4-FFF2-40B4-BE49-F238E27FC236}">
                  <a16:creationId xmlns:a16="http://schemas.microsoft.com/office/drawing/2014/main" id="{0E7366D4-B0E5-CC42-AD3F-B44FF1BD0512}"/>
                </a:ext>
              </a:extLst>
            </p:cNvPr>
            <p:cNvCxnSpPr>
              <a:cxnSpLocks/>
            </p:cNvCxnSpPr>
            <p:nvPr/>
          </p:nvCxnSpPr>
          <p:spPr>
            <a:xfrm>
              <a:off x="4339811" y="3456845"/>
              <a:ext cx="2137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7" name="Rektangel 16">
            <a:extLst>
              <a:ext uri="{FF2B5EF4-FFF2-40B4-BE49-F238E27FC236}">
                <a16:creationId xmlns:a16="http://schemas.microsoft.com/office/drawing/2014/main" id="{7B98CC0A-1928-2B4D-92D9-6A3D5E5101D7}"/>
              </a:ext>
            </a:extLst>
          </p:cNvPr>
          <p:cNvSpPr/>
          <p:nvPr/>
        </p:nvSpPr>
        <p:spPr>
          <a:xfrm>
            <a:off x="4433380" y="4168704"/>
            <a:ext cx="3029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≈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76060E3A-6088-6B4E-8CF4-302A9D2DE4A2}"/>
              </a:ext>
            </a:extLst>
          </p:cNvPr>
          <p:cNvSpPr/>
          <p:nvPr/>
        </p:nvSpPr>
        <p:spPr>
          <a:xfrm>
            <a:off x="4736299" y="4184208"/>
            <a:ext cx="893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0,67</a:t>
            </a:r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7A6A8B4A-B548-3442-9D2F-8DF4BC89BB92}"/>
              </a:ext>
            </a:extLst>
          </p:cNvPr>
          <p:cNvGrpSpPr/>
          <p:nvPr/>
        </p:nvGrpSpPr>
        <p:grpSpPr>
          <a:xfrm>
            <a:off x="4047284" y="4940249"/>
            <a:ext cx="482113" cy="643181"/>
            <a:chOff x="4295249" y="3134342"/>
            <a:chExt cx="482113" cy="643181"/>
          </a:xfrm>
        </p:grpSpPr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6FBCCECC-2A29-2148-A780-AA5B09A8C3E3}"/>
                </a:ext>
              </a:extLst>
            </p:cNvPr>
            <p:cNvSpPr/>
            <p:nvPr/>
          </p:nvSpPr>
          <p:spPr>
            <a:xfrm>
              <a:off x="4308089" y="3134342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3</a:t>
              </a:r>
            </a:p>
          </p:txBody>
        </p:sp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84A8D213-FB2B-F646-A230-ABB7DD32B120}"/>
                </a:ext>
              </a:extLst>
            </p:cNvPr>
            <p:cNvSpPr/>
            <p:nvPr/>
          </p:nvSpPr>
          <p:spPr>
            <a:xfrm>
              <a:off x="4295249" y="3377413"/>
              <a:ext cx="3029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7</a:t>
              </a:r>
            </a:p>
          </p:txBody>
        </p:sp>
        <p:cxnSp>
          <p:nvCxnSpPr>
            <p:cNvPr id="22" name="Rak 21">
              <a:extLst>
                <a:ext uri="{FF2B5EF4-FFF2-40B4-BE49-F238E27FC236}">
                  <a16:creationId xmlns:a16="http://schemas.microsoft.com/office/drawing/2014/main" id="{D93D669F-5FE4-7943-8830-230DA2432AB2}"/>
                </a:ext>
              </a:extLst>
            </p:cNvPr>
            <p:cNvCxnSpPr>
              <a:cxnSpLocks/>
            </p:cNvCxnSpPr>
            <p:nvPr/>
          </p:nvCxnSpPr>
          <p:spPr>
            <a:xfrm>
              <a:off x="4339811" y="3456845"/>
              <a:ext cx="2137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3" name="Rektangel 22">
            <a:extLst>
              <a:ext uri="{FF2B5EF4-FFF2-40B4-BE49-F238E27FC236}">
                <a16:creationId xmlns:a16="http://schemas.microsoft.com/office/drawing/2014/main" id="{F60C2C2C-A661-8544-8DAC-C9FD547B9266}"/>
              </a:ext>
            </a:extLst>
          </p:cNvPr>
          <p:cNvSpPr/>
          <p:nvPr/>
        </p:nvSpPr>
        <p:spPr>
          <a:xfrm>
            <a:off x="4420540" y="5031689"/>
            <a:ext cx="3029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≈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3F59E37C-0CB0-5145-BB65-EE0917470692}"/>
              </a:ext>
            </a:extLst>
          </p:cNvPr>
          <p:cNvSpPr/>
          <p:nvPr/>
        </p:nvSpPr>
        <p:spPr>
          <a:xfrm>
            <a:off x="4723459" y="5047193"/>
            <a:ext cx="893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0,43</a:t>
            </a:r>
          </a:p>
        </p:txBody>
      </p:sp>
    </p:spTree>
    <p:extLst>
      <p:ext uri="{BB962C8B-B14F-4D97-AF65-F5344CB8AC3E}">
        <p14:creationId xmlns:p14="http://schemas.microsoft.com/office/powerpoint/2010/main" val="352285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7" grpId="0"/>
      <p:bldP spid="18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16623</TotalTime>
  <Words>2498</Words>
  <Application>Microsoft Macintosh PowerPoint</Application>
  <PresentationFormat>Bildspel på skärmen (4:3)</PresentationFormat>
  <Paragraphs>1214</Paragraphs>
  <Slides>27</Slides>
  <Notes>1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27</vt:i4>
      </vt:variant>
    </vt:vector>
  </HeadingPairs>
  <TitlesOfParts>
    <vt:vector size="32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163</cp:revision>
  <dcterms:created xsi:type="dcterms:W3CDTF">2017-04-10T07:17:33Z</dcterms:created>
  <dcterms:modified xsi:type="dcterms:W3CDTF">2022-06-12T07:43:09Z</dcterms:modified>
</cp:coreProperties>
</file>