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B788"/>
    <a:srgbClr val="1497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19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2022-06-20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20005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2022-06-20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57112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2022-06-20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78920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2022-06-20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76601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2022-06-20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9502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2022-06-20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77780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2022-06-20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44343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2022-06-20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5190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2022-06-20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5697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2022-06-20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02402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2022-06-20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69791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C92EC-F075-D442-8C6A-A74458830A41}" type="datetimeFigureOut">
              <a:rPr lang="sv-SE" smtClean="0"/>
              <a:t>2022-06-20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90914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ruta 3">
            <a:extLst>
              <a:ext uri="{FF2B5EF4-FFF2-40B4-BE49-F238E27FC236}">
                <a16:creationId xmlns:a16="http://schemas.microsoft.com/office/drawing/2014/main" id="{CC0E67B2-1675-9B43-8515-61A713BC3078}"/>
              </a:ext>
            </a:extLst>
          </p:cNvPr>
          <p:cNvSpPr txBox="1"/>
          <p:nvPr/>
        </p:nvSpPr>
        <p:spPr>
          <a:xfrm>
            <a:off x="2971800" y="286263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b="1" dirty="0">
                <a:solidFill>
                  <a:schemeClr val="accent2">
                    <a:lumMod val="75000"/>
                  </a:schemeClr>
                </a:solidFill>
              </a:rPr>
              <a:t>Fundera och resonera</a:t>
            </a:r>
          </a:p>
        </p:txBody>
      </p:sp>
      <p:sp>
        <p:nvSpPr>
          <p:cNvPr id="12" name="textruta 11">
            <a:extLst>
              <a:ext uri="{FF2B5EF4-FFF2-40B4-BE49-F238E27FC236}">
                <a16:creationId xmlns:a16="http://schemas.microsoft.com/office/drawing/2014/main" id="{935DB875-94D5-A549-AE66-E45086F1DF8B}"/>
              </a:ext>
            </a:extLst>
          </p:cNvPr>
          <p:cNvSpPr txBox="1"/>
          <p:nvPr/>
        </p:nvSpPr>
        <p:spPr>
          <a:xfrm>
            <a:off x="1932187" y="2395062"/>
            <a:ext cx="58492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Gabriel har glömt vad som menas med </a:t>
            </a:r>
            <a:r>
              <a:rPr lang="el-GR" dirty="0"/>
              <a:t>π. </a:t>
            </a:r>
            <a:r>
              <a:rPr lang="sv-SE" dirty="0"/>
              <a:t>Hur skulle du förklara det för honom? </a:t>
            </a:r>
          </a:p>
        </p:txBody>
      </p:sp>
      <p:sp>
        <p:nvSpPr>
          <p:cNvPr id="19" name="textruta 18">
            <a:extLst>
              <a:ext uri="{FF2B5EF4-FFF2-40B4-BE49-F238E27FC236}">
                <a16:creationId xmlns:a16="http://schemas.microsoft.com/office/drawing/2014/main" id="{1009484B-66BC-574E-8587-85C523FAE3F7}"/>
              </a:ext>
            </a:extLst>
          </p:cNvPr>
          <p:cNvSpPr txBox="1"/>
          <p:nvPr/>
        </p:nvSpPr>
        <p:spPr>
          <a:xfrm>
            <a:off x="1932187" y="1100021"/>
            <a:ext cx="52531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En triangel kan inte ha en rät och en trubbig vinkel. Förklara varför. </a:t>
            </a:r>
          </a:p>
        </p:txBody>
      </p:sp>
      <p:sp>
        <p:nvSpPr>
          <p:cNvPr id="28" name="textruta 27">
            <a:extLst>
              <a:ext uri="{FF2B5EF4-FFF2-40B4-BE49-F238E27FC236}">
                <a16:creationId xmlns:a16="http://schemas.microsoft.com/office/drawing/2014/main" id="{E8C6E20D-FC81-6440-9D46-760C982F20A9}"/>
              </a:ext>
            </a:extLst>
          </p:cNvPr>
          <p:cNvSpPr txBox="1"/>
          <p:nvPr/>
        </p:nvSpPr>
        <p:spPr>
          <a:xfrm>
            <a:off x="1368007" y="1174175"/>
            <a:ext cx="429875" cy="40011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1.</a:t>
            </a:r>
          </a:p>
        </p:txBody>
      </p:sp>
      <p:sp>
        <p:nvSpPr>
          <p:cNvPr id="29" name="textruta 28">
            <a:extLst>
              <a:ext uri="{FF2B5EF4-FFF2-40B4-BE49-F238E27FC236}">
                <a16:creationId xmlns:a16="http://schemas.microsoft.com/office/drawing/2014/main" id="{75A6EEB6-9795-1042-91B7-234CE7781192}"/>
              </a:ext>
            </a:extLst>
          </p:cNvPr>
          <p:cNvSpPr txBox="1"/>
          <p:nvPr/>
        </p:nvSpPr>
        <p:spPr>
          <a:xfrm>
            <a:off x="1367943" y="2521473"/>
            <a:ext cx="429875" cy="40011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2.</a:t>
            </a:r>
          </a:p>
        </p:txBody>
      </p:sp>
      <p:sp>
        <p:nvSpPr>
          <p:cNvPr id="31" name="textruta 30">
            <a:extLst>
              <a:ext uri="{FF2B5EF4-FFF2-40B4-BE49-F238E27FC236}">
                <a16:creationId xmlns:a16="http://schemas.microsoft.com/office/drawing/2014/main" id="{EDD2D7A4-8269-8E43-8C7A-C44C522666F4}"/>
              </a:ext>
            </a:extLst>
          </p:cNvPr>
          <p:cNvSpPr txBox="1"/>
          <p:nvPr/>
        </p:nvSpPr>
        <p:spPr>
          <a:xfrm>
            <a:off x="1367943" y="3868771"/>
            <a:ext cx="429875" cy="40011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3.</a:t>
            </a:r>
          </a:p>
        </p:txBody>
      </p:sp>
      <p:sp>
        <p:nvSpPr>
          <p:cNvPr id="21" name="textruta 20">
            <a:extLst>
              <a:ext uri="{FF2B5EF4-FFF2-40B4-BE49-F238E27FC236}">
                <a16:creationId xmlns:a16="http://schemas.microsoft.com/office/drawing/2014/main" id="{2CF7BC86-CF3F-457D-B20E-69D6D1CD22A6}"/>
              </a:ext>
            </a:extLst>
          </p:cNvPr>
          <p:cNvSpPr txBox="1"/>
          <p:nvPr/>
        </p:nvSpPr>
        <p:spPr>
          <a:xfrm>
            <a:off x="1932187" y="3868771"/>
            <a:ext cx="5849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En kub avbildas i skala 3 : 1. Hur förändras </a:t>
            </a:r>
          </a:p>
        </p:txBody>
      </p:sp>
      <p:sp>
        <p:nvSpPr>
          <p:cNvPr id="10" name="textruta 9">
            <a:extLst>
              <a:ext uri="{FF2B5EF4-FFF2-40B4-BE49-F238E27FC236}">
                <a16:creationId xmlns:a16="http://schemas.microsoft.com/office/drawing/2014/main" id="{509A15D8-141F-8FD1-0ACD-F85808E7534A}"/>
              </a:ext>
            </a:extLst>
          </p:cNvPr>
          <p:cNvSpPr txBox="1"/>
          <p:nvPr/>
        </p:nvSpPr>
        <p:spPr>
          <a:xfrm>
            <a:off x="2084586" y="4515118"/>
            <a:ext cx="5849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a) kantens längd </a:t>
            </a:r>
          </a:p>
        </p:txBody>
      </p:sp>
      <p:sp>
        <p:nvSpPr>
          <p:cNvPr id="11" name="textruta 10">
            <a:extLst>
              <a:ext uri="{FF2B5EF4-FFF2-40B4-BE49-F238E27FC236}">
                <a16:creationId xmlns:a16="http://schemas.microsoft.com/office/drawing/2014/main" id="{3C8F327A-5EF1-2500-664A-FD02F339AF14}"/>
              </a:ext>
            </a:extLst>
          </p:cNvPr>
          <p:cNvSpPr txBox="1"/>
          <p:nvPr/>
        </p:nvSpPr>
        <p:spPr>
          <a:xfrm>
            <a:off x="2084586" y="5065481"/>
            <a:ext cx="5849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b) arean av en sidoyta </a:t>
            </a:r>
          </a:p>
        </p:txBody>
      </p:sp>
      <p:sp>
        <p:nvSpPr>
          <p:cNvPr id="13" name="textruta 12">
            <a:extLst>
              <a:ext uri="{FF2B5EF4-FFF2-40B4-BE49-F238E27FC236}">
                <a16:creationId xmlns:a16="http://schemas.microsoft.com/office/drawing/2014/main" id="{ACB06B83-1899-D6B6-0D26-52CAA8BE2962}"/>
              </a:ext>
            </a:extLst>
          </p:cNvPr>
          <p:cNvSpPr txBox="1"/>
          <p:nvPr/>
        </p:nvSpPr>
        <p:spPr>
          <a:xfrm>
            <a:off x="2084586" y="5587213"/>
            <a:ext cx="5849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c) volymen </a:t>
            </a:r>
          </a:p>
        </p:txBody>
      </p:sp>
    </p:spTree>
    <p:extLst>
      <p:ext uri="{BB962C8B-B14F-4D97-AF65-F5344CB8AC3E}">
        <p14:creationId xmlns:p14="http://schemas.microsoft.com/office/powerpoint/2010/main" val="594988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/>
      <p:bldP spid="28" grpId="0" animBg="1"/>
      <p:bldP spid="29" grpId="0" animBg="1"/>
      <p:bldP spid="31" grpId="0" animBg="1"/>
      <p:bldP spid="21" grpId="0"/>
      <p:bldP spid="10" grpId="0"/>
      <p:bldP spid="11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ruta 3">
            <a:extLst>
              <a:ext uri="{FF2B5EF4-FFF2-40B4-BE49-F238E27FC236}">
                <a16:creationId xmlns:a16="http://schemas.microsoft.com/office/drawing/2014/main" id="{086EFBCA-F810-F940-8C43-234681C5A730}"/>
              </a:ext>
            </a:extLst>
          </p:cNvPr>
          <p:cNvSpPr txBox="1"/>
          <p:nvPr/>
        </p:nvSpPr>
        <p:spPr>
          <a:xfrm>
            <a:off x="1770145" y="802773"/>
            <a:ext cx="6869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Hur många symmetrilinjer har en cirkel? Förklara hur du tänker. </a:t>
            </a:r>
          </a:p>
        </p:txBody>
      </p:sp>
      <p:sp>
        <p:nvSpPr>
          <p:cNvPr id="5" name="textruta 4">
            <a:extLst>
              <a:ext uri="{FF2B5EF4-FFF2-40B4-BE49-F238E27FC236}">
                <a16:creationId xmlns:a16="http://schemas.microsoft.com/office/drawing/2014/main" id="{44E0191E-A327-D443-8A84-9EF6C31D0ABF}"/>
              </a:ext>
            </a:extLst>
          </p:cNvPr>
          <p:cNvSpPr txBox="1"/>
          <p:nvPr/>
        </p:nvSpPr>
        <p:spPr>
          <a:xfrm>
            <a:off x="1219087" y="751801"/>
            <a:ext cx="429875" cy="40011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4.</a:t>
            </a:r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0612BCBB-9388-4D4C-A1D4-E3E2DFA0F5B4}"/>
              </a:ext>
            </a:extLst>
          </p:cNvPr>
          <p:cNvSpPr txBox="1"/>
          <p:nvPr/>
        </p:nvSpPr>
        <p:spPr>
          <a:xfrm>
            <a:off x="1784867" y="1897821"/>
            <a:ext cx="66493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Två cirklar är alltid likformiga. Men det finns också andra geometriska figurer som alltid är likformiga med varandra. Ge minst två exempel. </a:t>
            </a:r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5E140095-6F39-8044-B3A0-B4F652A9BE11}"/>
              </a:ext>
            </a:extLst>
          </p:cNvPr>
          <p:cNvSpPr txBox="1"/>
          <p:nvPr/>
        </p:nvSpPr>
        <p:spPr>
          <a:xfrm>
            <a:off x="1233808" y="1968413"/>
            <a:ext cx="429875" cy="40011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5.</a:t>
            </a:r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0E9678B3-FAAF-374C-92B4-36F16F3905BB}"/>
              </a:ext>
            </a:extLst>
          </p:cNvPr>
          <p:cNvSpPr txBox="1"/>
          <p:nvPr/>
        </p:nvSpPr>
        <p:spPr>
          <a:xfrm>
            <a:off x="1784867" y="3269868"/>
            <a:ext cx="44582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”Poolens diameter är 5 m”, säger Adela. </a:t>
            </a:r>
          </a:p>
          <a:p>
            <a:r>
              <a:rPr lang="sv-SE" dirty="0"/>
              <a:t>”Då är det drygt 15 m runt om”, säger Astrid. </a:t>
            </a:r>
          </a:p>
          <a:p>
            <a:r>
              <a:rPr lang="sv-SE" dirty="0"/>
              <a:t>Hur kan hon veta det? </a:t>
            </a:r>
          </a:p>
        </p:txBody>
      </p:sp>
      <p:sp>
        <p:nvSpPr>
          <p:cNvPr id="9" name="textruta 8">
            <a:extLst>
              <a:ext uri="{FF2B5EF4-FFF2-40B4-BE49-F238E27FC236}">
                <a16:creationId xmlns:a16="http://schemas.microsoft.com/office/drawing/2014/main" id="{A5454809-8CED-0E48-BA20-6D7AC8905F7C}"/>
              </a:ext>
            </a:extLst>
          </p:cNvPr>
          <p:cNvSpPr txBox="1"/>
          <p:nvPr/>
        </p:nvSpPr>
        <p:spPr>
          <a:xfrm>
            <a:off x="1233808" y="3293781"/>
            <a:ext cx="429875" cy="40011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6.</a:t>
            </a:r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FC552E03-CCDA-40DB-0512-60462E899B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4054" y="3916451"/>
            <a:ext cx="3045448" cy="2890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213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  <p:bldP spid="7" grpId="0" animBg="1"/>
      <p:bldP spid="8" grpId="0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ruta 1">
            <a:extLst>
              <a:ext uri="{FF2B5EF4-FFF2-40B4-BE49-F238E27FC236}">
                <a16:creationId xmlns:a16="http://schemas.microsoft.com/office/drawing/2014/main" id="{46F0D8C1-8889-3A4D-807B-3A734BEC27A0}"/>
              </a:ext>
            </a:extLst>
          </p:cNvPr>
          <p:cNvSpPr txBox="1"/>
          <p:nvPr/>
        </p:nvSpPr>
        <p:spPr>
          <a:xfrm>
            <a:off x="1532420" y="4436540"/>
            <a:ext cx="6353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Hedvig tänker att två kongruenta figurer måste vara likformiga. Stämmer det? Förklara hur du tänker.  </a:t>
            </a: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75EAD4F2-C7F5-A14A-ADCB-ADB0DF09E1AE}"/>
              </a:ext>
            </a:extLst>
          </p:cNvPr>
          <p:cNvSpPr txBox="1"/>
          <p:nvPr/>
        </p:nvSpPr>
        <p:spPr>
          <a:xfrm>
            <a:off x="981361" y="4473153"/>
            <a:ext cx="429875" cy="40011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8.</a:t>
            </a:r>
          </a:p>
        </p:txBody>
      </p:sp>
      <p:sp>
        <p:nvSpPr>
          <p:cNvPr id="31" name="textruta 30">
            <a:extLst>
              <a:ext uri="{FF2B5EF4-FFF2-40B4-BE49-F238E27FC236}">
                <a16:creationId xmlns:a16="http://schemas.microsoft.com/office/drawing/2014/main" id="{D31DAC63-34C1-E19B-61FA-1D2B76F98262}"/>
              </a:ext>
            </a:extLst>
          </p:cNvPr>
          <p:cNvSpPr txBox="1"/>
          <p:nvPr/>
        </p:nvSpPr>
        <p:spPr>
          <a:xfrm>
            <a:off x="981361" y="779030"/>
            <a:ext cx="429875" cy="40011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7.</a:t>
            </a:r>
          </a:p>
        </p:txBody>
      </p:sp>
      <p:sp>
        <p:nvSpPr>
          <p:cNvPr id="32" name="textruta 31">
            <a:extLst>
              <a:ext uri="{FF2B5EF4-FFF2-40B4-BE49-F238E27FC236}">
                <a16:creationId xmlns:a16="http://schemas.microsoft.com/office/drawing/2014/main" id="{066B788C-DF14-E8D9-5A78-F27CDF33B273}"/>
              </a:ext>
            </a:extLst>
          </p:cNvPr>
          <p:cNvSpPr txBox="1"/>
          <p:nvPr/>
        </p:nvSpPr>
        <p:spPr>
          <a:xfrm>
            <a:off x="1532420" y="779030"/>
            <a:ext cx="6410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Hur kan du direkt se att trianglarna har samma area? </a:t>
            </a:r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FD578A25-8ED4-0678-9A11-2A996A21F3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0346" y="1504515"/>
            <a:ext cx="5579241" cy="1924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842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31" grpId="0" animBg="1"/>
      <p:bldP spid="3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ruta 1">
            <a:extLst>
              <a:ext uri="{FF2B5EF4-FFF2-40B4-BE49-F238E27FC236}">
                <a16:creationId xmlns:a16="http://schemas.microsoft.com/office/drawing/2014/main" id="{9C30427A-5C47-A3C4-4B39-C88DB954BD61}"/>
              </a:ext>
            </a:extLst>
          </p:cNvPr>
          <p:cNvSpPr txBox="1"/>
          <p:nvPr/>
        </p:nvSpPr>
        <p:spPr>
          <a:xfrm>
            <a:off x="1438439" y="2146737"/>
            <a:ext cx="538061" cy="40011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10.</a:t>
            </a:r>
          </a:p>
        </p:txBody>
      </p:sp>
      <p:sp>
        <p:nvSpPr>
          <p:cNvPr id="16" name="textruta 15">
            <a:extLst>
              <a:ext uri="{FF2B5EF4-FFF2-40B4-BE49-F238E27FC236}">
                <a16:creationId xmlns:a16="http://schemas.microsoft.com/office/drawing/2014/main" id="{B4869DD8-771A-4D08-6C7E-A24E3D07CF11}"/>
              </a:ext>
            </a:extLst>
          </p:cNvPr>
          <p:cNvSpPr txBox="1"/>
          <p:nvPr/>
        </p:nvSpPr>
        <p:spPr>
          <a:xfrm>
            <a:off x="2117744" y="2102042"/>
            <a:ext cx="67004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Förklara hur du vet att arean av kvadraten I är lika stor som den sammanlagda arean av kvadraterna II och III. </a:t>
            </a:r>
          </a:p>
        </p:txBody>
      </p:sp>
      <p:sp>
        <p:nvSpPr>
          <p:cNvPr id="29" name="textruta 28">
            <a:extLst>
              <a:ext uri="{FF2B5EF4-FFF2-40B4-BE49-F238E27FC236}">
                <a16:creationId xmlns:a16="http://schemas.microsoft.com/office/drawing/2014/main" id="{1A9EC98B-CE6E-7230-06AA-CAFB108E6F69}"/>
              </a:ext>
            </a:extLst>
          </p:cNvPr>
          <p:cNvSpPr txBox="1"/>
          <p:nvPr/>
        </p:nvSpPr>
        <p:spPr>
          <a:xfrm>
            <a:off x="1441276" y="668800"/>
            <a:ext cx="429875" cy="40011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9.</a:t>
            </a:r>
          </a:p>
        </p:txBody>
      </p:sp>
      <p:sp>
        <p:nvSpPr>
          <p:cNvPr id="30" name="textruta 29">
            <a:extLst>
              <a:ext uri="{FF2B5EF4-FFF2-40B4-BE49-F238E27FC236}">
                <a16:creationId xmlns:a16="http://schemas.microsoft.com/office/drawing/2014/main" id="{82DDD491-3601-11FE-9956-606EFB0B90CB}"/>
              </a:ext>
            </a:extLst>
          </p:cNvPr>
          <p:cNvSpPr txBox="1"/>
          <p:nvPr/>
        </p:nvSpPr>
        <p:spPr>
          <a:xfrm>
            <a:off x="2117744" y="699578"/>
            <a:ext cx="6353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Förklara varför en kub också kan sägas vara ett rätblock. </a:t>
            </a:r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4ACB3A2A-7137-33F4-A252-08BBB20CD0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1319" y="2748373"/>
            <a:ext cx="3356723" cy="4005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485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/>
      <p:bldP spid="29" grpId="0" animBg="1"/>
      <p:bldP spid="30" grpId="0"/>
    </p:bldLst>
  </p:timing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196</TotalTime>
  <Words>207</Words>
  <Application>Microsoft Macintosh PowerPoint</Application>
  <PresentationFormat>Bildspel på skärmen (4:3)</PresentationFormat>
  <Paragraphs>26</Paragraphs>
  <Slides>4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Office-tema</vt:lpstr>
      <vt:lpstr>PowerPoint-presentation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Kristina Johnson</dc:creator>
  <cp:lastModifiedBy>Kristina Johnson</cp:lastModifiedBy>
  <cp:revision>5</cp:revision>
  <dcterms:created xsi:type="dcterms:W3CDTF">2022-04-10T09:43:42Z</dcterms:created>
  <dcterms:modified xsi:type="dcterms:W3CDTF">2022-06-20T08:06:05Z</dcterms:modified>
</cp:coreProperties>
</file>