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5372"/>
    <a:srgbClr val="C56183"/>
    <a:srgbClr val="1AB788"/>
    <a:srgbClr val="149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2022-06-29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2971800" y="2862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C56183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357979" y="2654428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Visa hur du på två olika sätt kan räkna ut 25 % av 600 kr.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1496062" y="958244"/>
            <a:ext cx="5849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en skola finns två klasser i åk 9. I både klass 9A och 9B är det 20 % av eleverna som är brunögda. </a:t>
            </a:r>
          </a:p>
          <a:p>
            <a:r>
              <a:rPr lang="sv-SE" dirty="0"/>
              <a:t>”Då är det 40 % av alla nior som är brunögda”, säger Adela. Har hon rätt? Förklara hur du tänker.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793735" y="958244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793735" y="2639039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793735" y="3986337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2CF7BC86-CF3F-457D-B20E-69D6D1CD22A6}"/>
              </a:ext>
            </a:extLst>
          </p:cNvPr>
          <p:cNvSpPr txBox="1"/>
          <p:nvPr/>
        </p:nvSpPr>
        <p:spPr>
          <a:xfrm>
            <a:off x="1357979" y="3986337"/>
            <a:ext cx="278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Vilken eller vilka av graferna visar proportionaliteter? Förklara hur du tänker. 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D0233C7E-6487-8152-D333-6F589B879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688" y="3834241"/>
            <a:ext cx="4200797" cy="267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1770146" y="632789"/>
            <a:ext cx="5989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Priset på silver fördubblades två gånger under en tioårsperiod. Vem har rätt? 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219087" y="751801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1770146" y="5941153"/>
            <a:ext cx="664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vad som menas med ränta. Hur räknar man ut räntan?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219087" y="5941153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783841C0-E9CA-C88E-A87D-692381BF9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927" y="1279120"/>
            <a:ext cx="4649630" cy="415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1628412" y="4251432"/>
            <a:ext cx="635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Ett politiskt parti ökar från 5 % till 7 %. Emelie säger att ökningen då är 40 %. Kan det stämma? Förklara hur du tänker.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1077353" y="4288045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31DAC63-34C1-E19B-61FA-1D2B76F98262}"/>
              </a:ext>
            </a:extLst>
          </p:cNvPr>
          <p:cNvSpPr txBox="1"/>
          <p:nvPr/>
        </p:nvSpPr>
        <p:spPr>
          <a:xfrm>
            <a:off x="1020549" y="2307384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066B788C-DF14-E8D9-5A78-F27CDF33B273}"/>
              </a:ext>
            </a:extLst>
          </p:cNvPr>
          <p:cNvSpPr txBox="1"/>
          <p:nvPr/>
        </p:nvSpPr>
        <p:spPr>
          <a:xfrm>
            <a:off x="1571608" y="2184273"/>
            <a:ext cx="6410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Priset på en tröja sänks med 30 % två veckor i följd. </a:t>
            </a:r>
          </a:p>
          <a:p>
            <a:r>
              <a:rPr lang="sv-SE" dirty="0"/>
              <a:t>”Priset har sänkts sammanlagt med 60 %”, säger Mia. </a:t>
            </a:r>
          </a:p>
          <a:p>
            <a:r>
              <a:rPr lang="sv-SE" dirty="0"/>
              <a:t>Förklara för henne varför det inte stämmer.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00623F6E-E8B1-544B-9933-1BF457A3FBE3}"/>
              </a:ext>
            </a:extLst>
          </p:cNvPr>
          <p:cNvSpPr txBox="1"/>
          <p:nvPr/>
        </p:nvSpPr>
        <p:spPr>
          <a:xfrm>
            <a:off x="1571608" y="417805"/>
            <a:ext cx="5508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Vilken andel är störst, 13 kr av 20 kr eller 30 kr av 50 kr? Motivera ditt svar. 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17A6AD17-106D-4880-1106-E5DE446E6FE3}"/>
              </a:ext>
            </a:extLst>
          </p:cNvPr>
          <p:cNvSpPr txBox="1"/>
          <p:nvPr/>
        </p:nvSpPr>
        <p:spPr>
          <a:xfrm>
            <a:off x="1020549" y="486446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1" grpId="0" animBg="1"/>
      <p:bldP spid="32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ruta 15">
            <a:extLst>
              <a:ext uri="{FF2B5EF4-FFF2-40B4-BE49-F238E27FC236}">
                <a16:creationId xmlns:a16="http://schemas.microsoft.com/office/drawing/2014/main" id="{B4869DD8-771A-4D08-6C7E-A24E3D07CF11}"/>
              </a:ext>
            </a:extLst>
          </p:cNvPr>
          <p:cNvSpPr txBox="1"/>
          <p:nvPr/>
        </p:nvSpPr>
        <p:spPr>
          <a:xfrm>
            <a:off x="2117744" y="1188403"/>
            <a:ext cx="670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A: Värdet på en aktie kan öka med 150 %. 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1A9EC98B-CE6E-7230-06AA-CAFB108E6F69}"/>
              </a:ext>
            </a:extLst>
          </p:cNvPr>
          <p:cNvSpPr txBox="1"/>
          <p:nvPr/>
        </p:nvSpPr>
        <p:spPr>
          <a:xfrm>
            <a:off x="1441276" y="668800"/>
            <a:ext cx="429875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82DDD491-3601-11FE-9956-606EFB0B90CB}"/>
              </a:ext>
            </a:extLst>
          </p:cNvPr>
          <p:cNvSpPr txBox="1"/>
          <p:nvPr/>
        </p:nvSpPr>
        <p:spPr>
          <a:xfrm>
            <a:off x="2117744" y="699578"/>
            <a:ext cx="63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eller vilka av följande påståenden kan vara sanna?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F71F4994-C004-2933-8789-B03468E35251}"/>
              </a:ext>
            </a:extLst>
          </p:cNvPr>
          <p:cNvSpPr txBox="1"/>
          <p:nvPr/>
        </p:nvSpPr>
        <p:spPr>
          <a:xfrm>
            <a:off x="2117743" y="1725023"/>
            <a:ext cx="670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B: Priset på en vara kan minska med 125 %. 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21409C79-42F8-08E9-D4F4-3406F3191A24}"/>
              </a:ext>
            </a:extLst>
          </p:cNvPr>
          <p:cNvSpPr txBox="1"/>
          <p:nvPr/>
        </p:nvSpPr>
        <p:spPr>
          <a:xfrm>
            <a:off x="2117743" y="2261643"/>
            <a:ext cx="670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C: Vid en ishockeymatch var läktarna fyllda till 100 %.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34134695-399F-26E0-1BB4-CF0D329ABEB3}"/>
              </a:ext>
            </a:extLst>
          </p:cNvPr>
          <p:cNvSpPr txBox="1"/>
          <p:nvPr/>
        </p:nvSpPr>
        <p:spPr>
          <a:xfrm>
            <a:off x="1387182" y="3828527"/>
            <a:ext cx="538061" cy="400110"/>
          </a:xfrm>
          <a:prstGeom prst="rect">
            <a:avLst/>
          </a:prstGeom>
          <a:solidFill>
            <a:srgbClr val="A9537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2E7B6CE2-1F2E-4FDB-274B-2534A75CCF05}"/>
              </a:ext>
            </a:extLst>
          </p:cNvPr>
          <p:cNvSpPr txBox="1"/>
          <p:nvPr/>
        </p:nvSpPr>
        <p:spPr>
          <a:xfrm>
            <a:off x="2117742" y="3765361"/>
            <a:ext cx="6700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burk med målarfärg innehåller 2 liter och kostar 140 kr. </a:t>
            </a:r>
          </a:p>
          <a:p>
            <a:r>
              <a:rPr lang="sv-SE" dirty="0"/>
              <a:t>En burk med 5 liter av samma färg kostar 295 kr. </a:t>
            </a:r>
          </a:p>
          <a:p>
            <a:r>
              <a:rPr lang="sv-SE" dirty="0"/>
              <a:t>Är priset proportionellt mot volymen? Förklara hur du tänker.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A4A784AF-01D6-0C21-DB59-2F94403D3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331" y="4768138"/>
            <a:ext cx="1932577" cy="105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48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 animBg="1"/>
      <p:bldP spid="30" grpId="0"/>
      <p:bldP spid="7" grpId="0"/>
      <p:bldP spid="8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293</Words>
  <Application>Microsoft Macintosh PowerPoint</Application>
  <PresentationFormat>Bildspel på skärmen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6</cp:revision>
  <dcterms:created xsi:type="dcterms:W3CDTF">2022-04-10T09:43:42Z</dcterms:created>
  <dcterms:modified xsi:type="dcterms:W3CDTF">2022-06-29T09:10:50Z</dcterms:modified>
</cp:coreProperties>
</file>